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5.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6.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7.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8.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9.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0.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4982" r:id="rId5"/>
    <p:sldMasterId id="2147483660" r:id="rId6"/>
    <p:sldMasterId id="2147484127" r:id="rId7"/>
    <p:sldMasterId id="2147484229" r:id="rId8"/>
    <p:sldMasterId id="2147493758" r:id="rId9"/>
    <p:sldMasterId id="2147485161" r:id="rId10"/>
    <p:sldMasterId id="2147485052" r:id="rId11"/>
    <p:sldMasterId id="2147484018" r:id="rId12"/>
    <p:sldMasterId id="2147493878" r:id="rId13"/>
    <p:sldMasterId id="2147484295" r:id="rId14"/>
  </p:sldMasterIdLst>
  <p:notesMasterIdLst>
    <p:notesMasterId r:id="rId23"/>
  </p:notesMasterIdLst>
  <p:sldIdLst>
    <p:sldId id="2076137359" r:id="rId15"/>
    <p:sldId id="2076137361" r:id="rId16"/>
    <p:sldId id="2076137357" r:id="rId17"/>
    <p:sldId id="2076137363" r:id="rId18"/>
    <p:sldId id="2076137360" r:id="rId19"/>
    <p:sldId id="2076137352" r:id="rId20"/>
    <p:sldId id="2076137362" r:id="rId21"/>
    <p:sldId id="207613735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Lab" id="{2FAF2691-FA21-421B-939C-3AFE9A3EF1C8}">
          <p14:sldIdLst>
            <p14:sldId id="2076137359"/>
          </p14:sldIdLst>
        </p14:section>
        <p14:section name="Lab Architecture" id="{3AAE29BA-7C26-4D4D-A5AA-FEC53F30A7C3}">
          <p14:sldIdLst>
            <p14:sldId id="2076137361"/>
            <p14:sldId id="2076137357"/>
            <p14:sldId id="2076137363"/>
            <p14:sldId id="2076137360"/>
            <p14:sldId id="2076137352"/>
            <p14:sldId id="2076137362"/>
            <p14:sldId id="207613735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B0F8F3C-800E-67AE-B3AD-49AC61FB4B4F}" name="Terry Mandin" initials="TM" userId="S::temandin@microsoft.com::a55040c1-820a-4b7c-89cc-7a0cccedf46d" providerId="AD"/>
  <p188:author id="{84AE3DEC-A4EB-99A2-D529-096B77E6B588}" name="Tyler Becker" initials="TB" userId="S::tybeck@microsoft.com::97ebae5c-690f-48db-ae93-84bd3d3abd82"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19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7.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yler Becker" userId="97ebae5c-690f-48db-ae93-84bd3d3abd82" providerId="ADAL" clId="{EBD2B061-9153-4DEE-9DA3-4275F2A45F31}"/>
    <pc:docChg chg="custSel delSld modSld sldOrd addSection delSection modSection">
      <pc:chgData name="Tyler Becker" userId="97ebae5c-690f-48db-ae93-84bd3d3abd82" providerId="ADAL" clId="{EBD2B061-9153-4DEE-9DA3-4275F2A45F31}" dt="2021-05-17T20:46:32.520" v="78" actId="20577"/>
      <pc:docMkLst>
        <pc:docMk/>
      </pc:docMkLst>
      <pc:sldChg chg="del">
        <pc:chgData name="Tyler Becker" userId="97ebae5c-690f-48db-ae93-84bd3d3abd82" providerId="ADAL" clId="{EBD2B061-9153-4DEE-9DA3-4275F2A45F31}" dt="2021-05-11T19:17:14.484" v="52" actId="47"/>
        <pc:sldMkLst>
          <pc:docMk/>
          <pc:sldMk cId="3746895259" sldId="4726"/>
        </pc:sldMkLst>
      </pc:sldChg>
      <pc:sldChg chg="del">
        <pc:chgData name="Tyler Becker" userId="97ebae5c-690f-48db-ae93-84bd3d3abd82" providerId="ADAL" clId="{EBD2B061-9153-4DEE-9DA3-4275F2A45F31}" dt="2021-05-11T19:17:19.081" v="57" actId="47"/>
        <pc:sldMkLst>
          <pc:docMk/>
          <pc:sldMk cId="1130700676" sldId="10722"/>
        </pc:sldMkLst>
      </pc:sldChg>
      <pc:sldChg chg="del">
        <pc:chgData name="Tyler Becker" userId="97ebae5c-690f-48db-ae93-84bd3d3abd82" providerId="ADAL" clId="{EBD2B061-9153-4DEE-9DA3-4275F2A45F31}" dt="2021-05-11T19:17:17.795" v="55" actId="47"/>
        <pc:sldMkLst>
          <pc:docMk/>
          <pc:sldMk cId="1653513514" sldId="2076136691"/>
        </pc:sldMkLst>
      </pc:sldChg>
      <pc:sldChg chg="del">
        <pc:chgData name="Tyler Becker" userId="97ebae5c-690f-48db-ae93-84bd3d3abd82" providerId="ADAL" clId="{EBD2B061-9153-4DEE-9DA3-4275F2A45F31}" dt="2021-05-11T19:17:17.094" v="54" actId="47"/>
        <pc:sldMkLst>
          <pc:docMk/>
          <pc:sldMk cId="3526065624" sldId="2076137264"/>
        </pc:sldMkLst>
      </pc:sldChg>
      <pc:sldChg chg="del">
        <pc:chgData name="Tyler Becker" userId="97ebae5c-690f-48db-ae93-84bd3d3abd82" providerId="ADAL" clId="{EBD2B061-9153-4DEE-9DA3-4275F2A45F31}" dt="2021-05-11T19:17:16.562" v="53" actId="47"/>
        <pc:sldMkLst>
          <pc:docMk/>
          <pc:sldMk cId="3710683356" sldId="2076137296"/>
        </pc:sldMkLst>
      </pc:sldChg>
      <pc:sldChg chg="del">
        <pc:chgData name="Tyler Becker" userId="97ebae5c-690f-48db-ae93-84bd3d3abd82" providerId="ADAL" clId="{EBD2B061-9153-4DEE-9DA3-4275F2A45F31}" dt="2021-05-11T19:17:18.300" v="56" actId="47"/>
        <pc:sldMkLst>
          <pc:docMk/>
          <pc:sldMk cId="3208098287" sldId="2076137297"/>
        </pc:sldMkLst>
      </pc:sldChg>
      <pc:sldChg chg="del">
        <pc:chgData name="Tyler Becker" userId="97ebae5c-690f-48db-ae93-84bd3d3abd82" providerId="ADAL" clId="{EBD2B061-9153-4DEE-9DA3-4275F2A45F31}" dt="2021-05-11T19:17:13.648" v="51" actId="47"/>
        <pc:sldMkLst>
          <pc:docMk/>
          <pc:sldMk cId="2031615228" sldId="2076137334"/>
        </pc:sldMkLst>
      </pc:sldChg>
      <pc:sldChg chg="modSp mod">
        <pc:chgData name="Tyler Becker" userId="97ebae5c-690f-48db-ae93-84bd3d3abd82" providerId="ADAL" clId="{EBD2B061-9153-4DEE-9DA3-4275F2A45F31}" dt="2021-05-17T20:46:32.520" v="78" actId="20577"/>
        <pc:sldMkLst>
          <pc:docMk/>
          <pc:sldMk cId="2575428650" sldId="2076137352"/>
        </pc:sldMkLst>
        <pc:spChg chg="mod">
          <ac:chgData name="Tyler Becker" userId="97ebae5c-690f-48db-ae93-84bd3d3abd82" providerId="ADAL" clId="{EBD2B061-9153-4DEE-9DA3-4275F2A45F31}" dt="2021-05-17T20:46:32.520" v="78" actId="20577"/>
          <ac:spMkLst>
            <pc:docMk/>
            <pc:sldMk cId="2575428650" sldId="2076137352"/>
            <ac:spMk id="60" creationId="{8F03C831-AF4E-42A9-9F8E-077856A23A33}"/>
          </ac:spMkLst>
        </pc:spChg>
      </pc:sldChg>
      <pc:sldChg chg="del">
        <pc:chgData name="Tyler Becker" userId="97ebae5c-690f-48db-ae93-84bd3d3abd82" providerId="ADAL" clId="{EBD2B061-9153-4DEE-9DA3-4275F2A45F31}" dt="2021-05-11T19:16:56.624" v="48" actId="47"/>
        <pc:sldMkLst>
          <pc:docMk/>
          <pc:sldMk cId="917679919" sldId="2076137354"/>
        </pc:sldMkLst>
      </pc:sldChg>
      <pc:sldChg chg="modSp mod ord">
        <pc:chgData name="Tyler Becker" userId="97ebae5c-690f-48db-ae93-84bd3d3abd82" providerId="ADAL" clId="{EBD2B061-9153-4DEE-9DA3-4275F2A45F31}" dt="2021-05-17T20:46:23.919" v="71" actId="20577"/>
        <pc:sldMkLst>
          <pc:docMk/>
          <pc:sldMk cId="927290005" sldId="2076137357"/>
        </pc:sldMkLst>
        <pc:spChg chg="mod">
          <ac:chgData name="Tyler Becker" userId="97ebae5c-690f-48db-ae93-84bd3d3abd82" providerId="ADAL" clId="{EBD2B061-9153-4DEE-9DA3-4275F2A45F31}" dt="2021-05-17T20:46:23.919" v="71" actId="20577"/>
          <ac:spMkLst>
            <pc:docMk/>
            <pc:sldMk cId="927290005" sldId="2076137357"/>
            <ac:spMk id="60" creationId="{8F03C831-AF4E-42A9-9F8E-077856A23A33}"/>
          </ac:spMkLst>
        </pc:spChg>
      </pc:sldChg>
      <pc:sldChg chg="del">
        <pc:chgData name="Tyler Becker" userId="97ebae5c-690f-48db-ae93-84bd3d3abd82" providerId="ADAL" clId="{EBD2B061-9153-4DEE-9DA3-4275F2A45F31}" dt="2021-05-11T19:16:56.624" v="48" actId="47"/>
        <pc:sldMkLst>
          <pc:docMk/>
          <pc:sldMk cId="1720941391" sldId="2076137358"/>
        </pc:sldMkLst>
      </pc:sldChg>
      <pc:sldChg chg="addSp delSp modSp mod modClrScheme chgLayout">
        <pc:chgData name="Tyler Becker" userId="97ebae5c-690f-48db-ae93-84bd3d3abd82" providerId="ADAL" clId="{EBD2B061-9153-4DEE-9DA3-4275F2A45F31}" dt="2021-05-11T19:16:41.218" v="47" actId="20577"/>
        <pc:sldMkLst>
          <pc:docMk/>
          <pc:sldMk cId="3902557901" sldId="2076137359"/>
        </pc:sldMkLst>
        <pc:spChg chg="del mod ord">
          <ac:chgData name="Tyler Becker" userId="97ebae5c-690f-48db-ae93-84bd3d3abd82" providerId="ADAL" clId="{EBD2B061-9153-4DEE-9DA3-4275F2A45F31}" dt="2021-05-11T19:16:21.078" v="0" actId="700"/>
          <ac:spMkLst>
            <pc:docMk/>
            <pc:sldMk cId="3902557901" sldId="2076137359"/>
            <ac:spMk id="2" creationId="{9024BACD-6856-47C8-8FC9-3248998388F2}"/>
          </ac:spMkLst>
        </pc:spChg>
        <pc:spChg chg="add mod ord">
          <ac:chgData name="Tyler Becker" userId="97ebae5c-690f-48db-ae93-84bd3d3abd82" providerId="ADAL" clId="{EBD2B061-9153-4DEE-9DA3-4275F2A45F31}" dt="2021-05-11T19:16:31.973" v="25" actId="20577"/>
          <ac:spMkLst>
            <pc:docMk/>
            <pc:sldMk cId="3902557901" sldId="2076137359"/>
            <ac:spMk id="3" creationId="{EE0E44A2-84B8-4C8F-9387-B8BF9B0C917B}"/>
          </ac:spMkLst>
        </pc:spChg>
        <pc:spChg chg="add mod ord">
          <ac:chgData name="Tyler Becker" userId="97ebae5c-690f-48db-ae93-84bd3d3abd82" providerId="ADAL" clId="{EBD2B061-9153-4DEE-9DA3-4275F2A45F31}" dt="2021-05-11T19:16:41.218" v="47" actId="20577"/>
          <ac:spMkLst>
            <pc:docMk/>
            <pc:sldMk cId="3902557901" sldId="2076137359"/>
            <ac:spMk id="4" creationId="{BD76DF62-F1D2-41AE-BEA0-D162EA79A33D}"/>
          </ac:spMkLst>
        </pc:spChg>
      </pc:sldChg>
      <pc:sldMasterChg chg="delSldLayout">
        <pc:chgData name="Tyler Becker" userId="97ebae5c-690f-48db-ae93-84bd3d3abd82" providerId="ADAL" clId="{EBD2B061-9153-4DEE-9DA3-4275F2A45F31}" dt="2021-05-11T19:17:17.795" v="55" actId="47"/>
        <pc:sldMasterMkLst>
          <pc:docMk/>
          <pc:sldMasterMk cId="3588427678" sldId="2147484229"/>
        </pc:sldMasterMkLst>
        <pc:sldLayoutChg chg="del">
          <pc:chgData name="Tyler Becker" userId="97ebae5c-690f-48db-ae93-84bd3d3abd82" providerId="ADAL" clId="{EBD2B061-9153-4DEE-9DA3-4275F2A45F31}" dt="2021-05-11T19:17:17.795" v="55" actId="47"/>
          <pc:sldLayoutMkLst>
            <pc:docMk/>
            <pc:sldMasterMk cId="3588427678" sldId="2147484229"/>
            <pc:sldLayoutMk cId="2964364544" sldId="2147484939"/>
          </pc:sldLayoutMkLst>
        </pc:sldLayoutChg>
      </pc:sldMasterChg>
      <pc:sldMasterChg chg="delSldLayout">
        <pc:chgData name="Tyler Becker" userId="97ebae5c-690f-48db-ae93-84bd3d3abd82" providerId="ADAL" clId="{EBD2B061-9153-4DEE-9DA3-4275F2A45F31}" dt="2021-05-11T19:17:18.300" v="56" actId="47"/>
        <pc:sldMasterMkLst>
          <pc:docMk/>
          <pc:sldMasterMk cId="3534026032" sldId="2147493758"/>
        </pc:sldMasterMkLst>
        <pc:sldLayoutChg chg="del">
          <pc:chgData name="Tyler Becker" userId="97ebae5c-690f-48db-ae93-84bd3d3abd82" providerId="ADAL" clId="{EBD2B061-9153-4DEE-9DA3-4275F2A45F31}" dt="2021-05-11T19:17:18.300" v="56" actId="47"/>
          <pc:sldLayoutMkLst>
            <pc:docMk/>
            <pc:sldMasterMk cId="3534026032" sldId="2147493758"/>
            <pc:sldLayoutMk cId="2153018885" sldId="2147493791"/>
          </pc:sldLayoutMkLst>
        </pc:sldLayoutChg>
      </pc:sldMasterChg>
    </pc:docChg>
  </pc:docChgLst>
  <pc:docChgLst>
    <pc:chgData name="Tyler Becker" userId="97ebae5c-690f-48db-ae93-84bd3d3abd82" providerId="ADAL" clId="{AF9DC957-8051-4E0F-ACEA-939F31180A90}"/>
    <pc:docChg chg="custSel addSld modSld modSection">
      <pc:chgData name="Tyler Becker" userId="97ebae5c-690f-48db-ae93-84bd3d3abd82" providerId="ADAL" clId="{AF9DC957-8051-4E0F-ACEA-939F31180A90}" dt="2021-09-08T19:12:43.521" v="400" actId="20577"/>
      <pc:docMkLst>
        <pc:docMk/>
      </pc:docMkLst>
      <pc:sldChg chg="modSp mod">
        <pc:chgData name="Tyler Becker" userId="97ebae5c-690f-48db-ae93-84bd3d3abd82" providerId="ADAL" clId="{AF9DC957-8051-4E0F-ACEA-939F31180A90}" dt="2021-09-08T19:12:43.521" v="400" actId="20577"/>
        <pc:sldMkLst>
          <pc:docMk/>
          <pc:sldMk cId="2575428650" sldId="2076137352"/>
        </pc:sldMkLst>
        <pc:spChg chg="mod">
          <ac:chgData name="Tyler Becker" userId="97ebae5c-690f-48db-ae93-84bd3d3abd82" providerId="ADAL" clId="{AF9DC957-8051-4E0F-ACEA-939F31180A90}" dt="2021-09-08T19:12:43.521" v="400" actId="20577"/>
          <ac:spMkLst>
            <pc:docMk/>
            <pc:sldMk cId="2575428650" sldId="2076137352"/>
            <ac:spMk id="9" creationId="{A509EDE9-40D1-4855-9CDA-573F44EAF9A6}"/>
          </ac:spMkLst>
        </pc:spChg>
      </pc:sldChg>
      <pc:sldChg chg="modSp mod">
        <pc:chgData name="Tyler Becker" userId="97ebae5c-690f-48db-ae93-84bd3d3abd82" providerId="ADAL" clId="{AF9DC957-8051-4E0F-ACEA-939F31180A90}" dt="2021-09-08T19:12:35.987" v="381" actId="14100"/>
        <pc:sldMkLst>
          <pc:docMk/>
          <pc:sldMk cId="1213500307" sldId="2076137360"/>
        </pc:sldMkLst>
        <pc:spChg chg="mod">
          <ac:chgData name="Tyler Becker" userId="97ebae5c-690f-48db-ae93-84bd3d3abd82" providerId="ADAL" clId="{AF9DC957-8051-4E0F-ACEA-939F31180A90}" dt="2021-09-08T19:12:35.987" v="381" actId="14100"/>
          <ac:spMkLst>
            <pc:docMk/>
            <pc:sldMk cId="1213500307" sldId="2076137360"/>
            <ac:spMk id="9" creationId="{A509EDE9-40D1-4855-9CDA-573F44EAF9A6}"/>
          </ac:spMkLst>
        </pc:spChg>
      </pc:sldChg>
      <pc:sldChg chg="addSp delSp modSp new mod setBg modClrScheme chgLayout">
        <pc:chgData name="Tyler Becker" userId="97ebae5c-690f-48db-ae93-84bd3d3abd82" providerId="ADAL" clId="{AF9DC957-8051-4E0F-ACEA-939F31180A90}" dt="2021-08-12T17:48:23.672" v="239" actId="20577"/>
        <pc:sldMkLst>
          <pc:docMk/>
          <pc:sldMk cId="11303489" sldId="2076137361"/>
        </pc:sldMkLst>
        <pc:spChg chg="del mod ord">
          <ac:chgData name="Tyler Becker" userId="97ebae5c-690f-48db-ae93-84bd3d3abd82" providerId="ADAL" clId="{AF9DC957-8051-4E0F-ACEA-939F31180A90}" dt="2021-08-12T17:44:50.287" v="1" actId="700"/>
          <ac:spMkLst>
            <pc:docMk/>
            <pc:sldMk cId="11303489" sldId="2076137361"/>
            <ac:spMk id="2" creationId="{B9E36E55-E926-4286-82F6-FB93BC71E278}"/>
          </ac:spMkLst>
        </pc:spChg>
        <pc:spChg chg="add mod ord">
          <ac:chgData name="Tyler Becker" userId="97ebae5c-690f-48db-ae93-84bd3d3abd82" providerId="ADAL" clId="{AF9DC957-8051-4E0F-ACEA-939F31180A90}" dt="2021-08-12T17:48:00.325" v="205" actId="26606"/>
          <ac:spMkLst>
            <pc:docMk/>
            <pc:sldMk cId="11303489" sldId="2076137361"/>
            <ac:spMk id="3" creationId="{366C9A83-6DCB-4C13-B299-FAB74547701F}"/>
          </ac:spMkLst>
        </pc:spChg>
        <pc:spChg chg="add mod ord">
          <ac:chgData name="Tyler Becker" userId="97ebae5c-690f-48db-ae93-84bd3d3abd82" providerId="ADAL" clId="{AF9DC957-8051-4E0F-ACEA-939F31180A90}" dt="2021-08-12T17:48:23.672" v="239" actId="20577"/>
          <ac:spMkLst>
            <pc:docMk/>
            <pc:sldMk cId="11303489" sldId="2076137361"/>
            <ac:spMk id="4" creationId="{24918718-4256-465B-8033-49B206B32532}"/>
          </ac:spMkLst>
        </pc:spChg>
        <pc:spChg chg="add del mod ord">
          <ac:chgData name="Tyler Becker" userId="97ebae5c-690f-48db-ae93-84bd3d3abd82" providerId="ADAL" clId="{AF9DC957-8051-4E0F-ACEA-939F31180A90}" dt="2021-08-12T17:46:26.968" v="82" actId="700"/>
          <ac:spMkLst>
            <pc:docMk/>
            <pc:sldMk cId="11303489" sldId="2076137361"/>
            <ac:spMk id="5" creationId="{C694B4CE-71DF-4282-A842-D0D93866E05B}"/>
          </ac:spMkLst>
        </pc:spChg>
        <pc:picChg chg="add">
          <ac:chgData name="Tyler Becker" userId="97ebae5c-690f-48db-ae93-84bd3d3abd82" providerId="ADAL" clId="{AF9DC957-8051-4E0F-ACEA-939F31180A90}" dt="2021-08-12T17:48:00.325" v="205" actId="26606"/>
          <ac:picMkLst>
            <pc:docMk/>
            <pc:sldMk cId="11303489" sldId="2076137361"/>
            <ac:picMk id="6" creationId="{19B033A3-F9F3-480B-BEDF-AFA0B6B38FF8}"/>
          </ac:picMkLst>
        </pc:picChg>
        <pc:cxnChg chg="add">
          <ac:chgData name="Tyler Becker" userId="97ebae5c-690f-48db-ae93-84bd3d3abd82" providerId="ADAL" clId="{AF9DC957-8051-4E0F-ACEA-939F31180A90}" dt="2021-08-12T17:48:00.325" v="205" actId="26606"/>
          <ac:cxnSpMkLst>
            <pc:docMk/>
            <pc:sldMk cId="11303489" sldId="2076137361"/>
            <ac:cxnSpMk id="10" creationId="{A7F400EE-A8A5-48AF-B4D6-291B52C6F0B0}"/>
          </ac:cxnSpMkLst>
        </pc:cxnChg>
      </pc:sldChg>
      <pc:sldChg chg="addSp delSp modSp new mod modClrScheme chgLayout">
        <pc:chgData name="Tyler Becker" userId="97ebae5c-690f-48db-ae93-84bd3d3abd82" providerId="ADAL" clId="{AF9DC957-8051-4E0F-ACEA-939F31180A90}" dt="2021-08-12T17:49:22.762" v="316" actId="20577"/>
        <pc:sldMkLst>
          <pc:docMk/>
          <pc:sldMk cId="3614962049" sldId="2076137362"/>
        </pc:sldMkLst>
        <pc:spChg chg="del mod ord">
          <ac:chgData name="Tyler Becker" userId="97ebae5c-690f-48db-ae93-84bd3d3abd82" providerId="ADAL" clId="{AF9DC957-8051-4E0F-ACEA-939F31180A90}" dt="2021-08-12T17:48:37.867" v="241" actId="700"/>
          <ac:spMkLst>
            <pc:docMk/>
            <pc:sldMk cId="3614962049" sldId="2076137362"/>
            <ac:spMk id="2" creationId="{DB084582-C96C-4C15-AC29-77F69ABDAEE8}"/>
          </ac:spMkLst>
        </pc:spChg>
        <pc:spChg chg="add mod ord">
          <ac:chgData name="Tyler Becker" userId="97ebae5c-690f-48db-ae93-84bd3d3abd82" providerId="ADAL" clId="{AF9DC957-8051-4E0F-ACEA-939F31180A90}" dt="2021-08-12T17:49:22.762" v="316" actId="20577"/>
          <ac:spMkLst>
            <pc:docMk/>
            <pc:sldMk cId="3614962049" sldId="2076137362"/>
            <ac:spMk id="3" creationId="{1C477FFC-553C-4699-AE1C-22AC61176827}"/>
          </ac:spMkLst>
        </pc:spChg>
        <pc:spChg chg="add mod ord">
          <ac:chgData name="Tyler Becker" userId="97ebae5c-690f-48db-ae93-84bd3d3abd82" providerId="ADAL" clId="{AF9DC957-8051-4E0F-ACEA-939F31180A90}" dt="2021-08-12T17:49:16.156" v="303" actId="20577"/>
          <ac:spMkLst>
            <pc:docMk/>
            <pc:sldMk cId="3614962049" sldId="2076137362"/>
            <ac:spMk id="4" creationId="{87BBB0C1-6449-44AC-9E33-692E42638120}"/>
          </ac:spMkLst>
        </pc:spChg>
      </pc:sldChg>
      <pc:sldChg chg="addSp delSp modSp new mod modClrScheme chgLayout">
        <pc:chgData name="Tyler Becker" userId="97ebae5c-690f-48db-ae93-84bd3d3abd82" providerId="ADAL" clId="{AF9DC957-8051-4E0F-ACEA-939F31180A90}" dt="2021-08-12T17:50:33.104" v="353" actId="700"/>
        <pc:sldMkLst>
          <pc:docMk/>
          <pc:sldMk cId="3018638566" sldId="2076137363"/>
        </pc:sldMkLst>
        <pc:spChg chg="del mod ord">
          <ac:chgData name="Tyler Becker" userId="97ebae5c-690f-48db-ae93-84bd3d3abd82" providerId="ADAL" clId="{AF9DC957-8051-4E0F-ACEA-939F31180A90}" dt="2021-08-12T17:49:41.797" v="318" actId="700"/>
          <ac:spMkLst>
            <pc:docMk/>
            <pc:sldMk cId="3018638566" sldId="2076137363"/>
            <ac:spMk id="2" creationId="{43A27E1D-A086-4FF4-BAB3-9751973409DB}"/>
          </ac:spMkLst>
        </pc:spChg>
        <pc:spChg chg="add mod ord">
          <ac:chgData name="Tyler Becker" userId="97ebae5c-690f-48db-ae93-84bd3d3abd82" providerId="ADAL" clId="{AF9DC957-8051-4E0F-ACEA-939F31180A90}" dt="2021-08-12T17:50:33.104" v="353" actId="700"/>
          <ac:spMkLst>
            <pc:docMk/>
            <pc:sldMk cId="3018638566" sldId="2076137363"/>
            <ac:spMk id="3" creationId="{845CBB2F-6F1E-4298-9FB6-0D0C4A84D4AB}"/>
          </ac:spMkLst>
        </pc:spChg>
        <pc:spChg chg="add del mod ord">
          <ac:chgData name="Tyler Becker" userId="97ebae5c-690f-48db-ae93-84bd3d3abd82" providerId="ADAL" clId="{AF9DC957-8051-4E0F-ACEA-939F31180A90}" dt="2021-08-12T17:49:57.783" v="351" actId="478"/>
          <ac:spMkLst>
            <pc:docMk/>
            <pc:sldMk cId="3018638566" sldId="2076137363"/>
            <ac:spMk id="4" creationId="{57E8E586-DE98-48D2-89DE-856938C42921}"/>
          </ac:spMkLst>
        </pc:spChg>
      </pc:sldChg>
    </pc:docChg>
  </pc:docChgLst>
  <pc:docChgLst>
    <pc:chgData name="Tyler Becker" userId="97ebae5c-690f-48db-ae93-84bd3d3abd82" providerId="ADAL" clId="{7397393E-BB38-4CB0-9173-819C14E5674D}"/>
    <pc:docChg chg="undo custSel addSld modSld modSection">
      <pc:chgData name="Tyler Becker" userId="97ebae5c-690f-48db-ae93-84bd3d3abd82" providerId="ADAL" clId="{7397393E-BB38-4CB0-9173-819C14E5674D}" dt="2021-08-12T15:53:35.960" v="126" actId="729"/>
      <pc:docMkLst>
        <pc:docMk/>
      </pc:docMkLst>
      <pc:sldChg chg="addSp modSp mod">
        <pc:chgData name="Tyler Becker" userId="97ebae5c-690f-48db-ae93-84bd3d3abd82" providerId="ADAL" clId="{7397393E-BB38-4CB0-9173-819C14E5674D}" dt="2021-08-12T15:53:27.822" v="125" actId="22"/>
        <pc:sldMkLst>
          <pc:docMk/>
          <pc:sldMk cId="2575428650" sldId="2076137352"/>
        </pc:sldMkLst>
        <pc:spChg chg="add">
          <ac:chgData name="Tyler Becker" userId="97ebae5c-690f-48db-ae93-84bd3d3abd82" providerId="ADAL" clId="{7397393E-BB38-4CB0-9173-819C14E5674D}" dt="2021-08-12T15:53:27.822" v="125" actId="22"/>
          <ac:spMkLst>
            <pc:docMk/>
            <pc:sldMk cId="2575428650" sldId="2076137352"/>
            <ac:spMk id="3" creationId="{99719183-D1CE-4783-991E-54F5057E5719}"/>
          </ac:spMkLst>
        </pc:spChg>
        <pc:spChg chg="add">
          <ac:chgData name="Tyler Becker" userId="97ebae5c-690f-48db-ae93-84bd3d3abd82" providerId="ADAL" clId="{7397393E-BB38-4CB0-9173-819C14E5674D}" dt="2021-08-12T15:53:27.822" v="125" actId="22"/>
          <ac:spMkLst>
            <pc:docMk/>
            <pc:sldMk cId="2575428650" sldId="2076137352"/>
            <ac:spMk id="13" creationId="{096CB6E9-2D8A-410B-B921-50D8C760F0B4}"/>
          </ac:spMkLst>
        </pc:spChg>
        <pc:picChg chg="add">
          <ac:chgData name="Tyler Becker" userId="97ebae5c-690f-48db-ae93-84bd3d3abd82" providerId="ADAL" clId="{7397393E-BB38-4CB0-9173-819C14E5674D}" dt="2021-08-12T15:53:27.822" v="125" actId="22"/>
          <ac:picMkLst>
            <pc:docMk/>
            <pc:sldMk cId="2575428650" sldId="2076137352"/>
            <ac:picMk id="11" creationId="{8976B6B5-0A5E-4A2E-9E0D-7542E9985018}"/>
          </ac:picMkLst>
        </pc:picChg>
        <pc:cxnChg chg="add mod">
          <ac:chgData name="Tyler Becker" userId="97ebae5c-690f-48db-ae93-84bd3d3abd82" providerId="ADAL" clId="{7397393E-BB38-4CB0-9173-819C14E5674D}" dt="2021-08-12T15:53:27.822" v="125" actId="22"/>
          <ac:cxnSpMkLst>
            <pc:docMk/>
            <pc:sldMk cId="2575428650" sldId="2076137352"/>
            <ac:cxnSpMk id="19" creationId="{DCFDE298-3788-4D08-A9F6-69B0973C348A}"/>
          </ac:cxnSpMkLst>
        </pc:cxnChg>
      </pc:sldChg>
      <pc:sldChg chg="mod modShow">
        <pc:chgData name="Tyler Becker" userId="97ebae5c-690f-48db-ae93-84bd3d3abd82" providerId="ADAL" clId="{7397393E-BB38-4CB0-9173-819C14E5674D}" dt="2021-08-12T15:53:35.960" v="126" actId="729"/>
        <pc:sldMkLst>
          <pc:docMk/>
          <pc:sldMk cId="2257415039" sldId="2076137353"/>
        </pc:sldMkLst>
      </pc:sldChg>
      <pc:sldChg chg="addSp delSp modSp mod">
        <pc:chgData name="Tyler Becker" userId="97ebae5c-690f-48db-ae93-84bd3d3abd82" providerId="ADAL" clId="{7397393E-BB38-4CB0-9173-819C14E5674D}" dt="2021-08-12T15:52:26.532" v="118" actId="14100"/>
        <pc:sldMkLst>
          <pc:docMk/>
          <pc:sldMk cId="927290005" sldId="2076137357"/>
        </pc:sldMkLst>
        <pc:spChg chg="mod">
          <ac:chgData name="Tyler Becker" userId="97ebae5c-690f-48db-ae93-84bd3d3abd82" providerId="ADAL" clId="{7397393E-BB38-4CB0-9173-819C14E5674D}" dt="2021-08-12T15:49:55.644" v="72" actId="1035"/>
          <ac:spMkLst>
            <pc:docMk/>
            <pc:sldMk cId="927290005" sldId="2076137357"/>
            <ac:spMk id="4" creationId="{C8277257-8488-4C0E-8530-C9A92340C28A}"/>
          </ac:spMkLst>
        </pc:spChg>
        <pc:spChg chg="mod">
          <ac:chgData name="Tyler Becker" userId="97ebae5c-690f-48db-ae93-84bd3d3abd82" providerId="ADAL" clId="{7397393E-BB38-4CB0-9173-819C14E5674D}" dt="2021-08-12T15:47:35.811" v="16" actId="14100"/>
          <ac:spMkLst>
            <pc:docMk/>
            <pc:sldMk cId="927290005" sldId="2076137357"/>
            <ac:spMk id="6" creationId="{DC18F957-AB37-473F-A5F0-85FDF1C4EC0B}"/>
          </ac:spMkLst>
        </pc:spChg>
        <pc:spChg chg="del">
          <ac:chgData name="Tyler Becker" userId="97ebae5c-690f-48db-ae93-84bd3d3abd82" providerId="ADAL" clId="{7397393E-BB38-4CB0-9173-819C14E5674D}" dt="2021-08-12T15:47:21.484" v="10" actId="478"/>
          <ac:spMkLst>
            <pc:docMk/>
            <pc:sldMk cId="927290005" sldId="2076137357"/>
            <ac:spMk id="7" creationId="{A1A13D7D-110C-4A07-9474-EE18C401D800}"/>
          </ac:spMkLst>
        </pc:spChg>
        <pc:spChg chg="mod">
          <ac:chgData name="Tyler Becker" userId="97ebae5c-690f-48db-ae93-84bd3d3abd82" providerId="ADAL" clId="{7397393E-BB38-4CB0-9173-819C14E5674D}" dt="2021-08-12T15:47:33.393" v="15" actId="14100"/>
          <ac:spMkLst>
            <pc:docMk/>
            <pc:sldMk cId="927290005" sldId="2076137357"/>
            <ac:spMk id="8" creationId="{C635524A-8ED3-4A15-A04E-A90AA6BE9CEB}"/>
          </ac:spMkLst>
        </pc:spChg>
        <pc:spChg chg="mod">
          <ac:chgData name="Tyler Becker" userId="97ebae5c-690f-48db-ae93-84bd3d3abd82" providerId="ADAL" clId="{7397393E-BB38-4CB0-9173-819C14E5674D}" dt="2021-08-12T15:46:39.967" v="3" actId="20577"/>
          <ac:spMkLst>
            <pc:docMk/>
            <pc:sldMk cId="927290005" sldId="2076137357"/>
            <ac:spMk id="9" creationId="{A509EDE9-40D1-4855-9CDA-573F44EAF9A6}"/>
          </ac:spMkLst>
        </pc:spChg>
        <pc:spChg chg="mod">
          <ac:chgData name="Tyler Becker" userId="97ebae5c-690f-48db-ae93-84bd3d3abd82" providerId="ADAL" clId="{7397393E-BB38-4CB0-9173-819C14E5674D}" dt="2021-08-12T15:49:55.644" v="72" actId="1035"/>
          <ac:spMkLst>
            <pc:docMk/>
            <pc:sldMk cId="927290005" sldId="2076137357"/>
            <ac:spMk id="10" creationId="{19756FD2-4D72-468E-A95A-13CEA2002BB3}"/>
          </ac:spMkLst>
        </pc:spChg>
        <pc:spChg chg="del">
          <ac:chgData name="Tyler Becker" userId="97ebae5c-690f-48db-ae93-84bd3d3abd82" providerId="ADAL" clId="{7397393E-BB38-4CB0-9173-819C14E5674D}" dt="2021-08-12T15:47:21.484" v="10" actId="478"/>
          <ac:spMkLst>
            <pc:docMk/>
            <pc:sldMk cId="927290005" sldId="2076137357"/>
            <ac:spMk id="12" creationId="{61E56C01-CC25-4351-8B7C-AD204EC2982E}"/>
          </ac:spMkLst>
        </pc:spChg>
        <pc:spChg chg="del mod">
          <ac:chgData name="Tyler Becker" userId="97ebae5c-690f-48db-ae93-84bd3d3abd82" providerId="ADAL" clId="{7397393E-BB38-4CB0-9173-819C14E5674D}" dt="2021-08-12T15:47:11.963" v="7" actId="478"/>
          <ac:spMkLst>
            <pc:docMk/>
            <pc:sldMk cId="927290005" sldId="2076137357"/>
            <ac:spMk id="14" creationId="{7CCE902B-97C5-4D18-9DAF-AA81D4088DB3}"/>
          </ac:spMkLst>
        </pc:spChg>
        <pc:spChg chg="mod">
          <ac:chgData name="Tyler Becker" userId="97ebae5c-690f-48db-ae93-84bd3d3abd82" providerId="ADAL" clId="{7397393E-BB38-4CB0-9173-819C14E5674D}" dt="2021-08-12T15:50:36.185" v="80" actId="1036"/>
          <ac:spMkLst>
            <pc:docMk/>
            <pc:sldMk cId="927290005" sldId="2076137357"/>
            <ac:spMk id="17" creationId="{5CCDA5F0-A4AE-4DCC-B921-0C4B9B6D398E}"/>
          </ac:spMkLst>
        </pc:spChg>
        <pc:spChg chg="add mod">
          <ac:chgData name="Tyler Becker" userId="97ebae5c-690f-48db-ae93-84bd3d3abd82" providerId="ADAL" clId="{7397393E-BB38-4CB0-9173-819C14E5674D}" dt="2021-08-12T15:51:07.387" v="89" actId="20577"/>
          <ac:spMkLst>
            <pc:docMk/>
            <pc:sldMk cId="927290005" sldId="2076137357"/>
            <ac:spMk id="20" creationId="{C7645E4F-2CEC-4A35-9EC6-E36DC081B409}"/>
          </ac:spMkLst>
        </pc:spChg>
        <pc:spChg chg="mod">
          <ac:chgData name="Tyler Becker" userId="97ebae5c-690f-48db-ae93-84bd3d3abd82" providerId="ADAL" clId="{7397393E-BB38-4CB0-9173-819C14E5674D}" dt="2021-08-12T15:47:40.097" v="17" actId="14100"/>
          <ac:spMkLst>
            <pc:docMk/>
            <pc:sldMk cId="927290005" sldId="2076137357"/>
            <ac:spMk id="21" creationId="{524503B8-F5D1-4104-8D05-36F6CFF240B2}"/>
          </ac:spMkLst>
        </pc:spChg>
        <pc:spChg chg="add mod">
          <ac:chgData name="Tyler Becker" userId="97ebae5c-690f-48db-ae93-84bd3d3abd82" providerId="ADAL" clId="{7397393E-BB38-4CB0-9173-819C14E5674D}" dt="2021-08-12T15:52:08.632" v="112" actId="20577"/>
          <ac:spMkLst>
            <pc:docMk/>
            <pc:sldMk cId="927290005" sldId="2076137357"/>
            <ac:spMk id="24" creationId="{23D0934C-2F4D-4542-9F6F-07E819CCD202}"/>
          </ac:spMkLst>
        </pc:spChg>
        <pc:spChg chg="mod">
          <ac:chgData name="Tyler Becker" userId="97ebae5c-690f-48db-ae93-84bd3d3abd82" providerId="ADAL" clId="{7397393E-BB38-4CB0-9173-819C14E5674D}" dt="2021-08-12T15:49:55.644" v="72" actId="1035"/>
          <ac:spMkLst>
            <pc:docMk/>
            <pc:sldMk cId="927290005" sldId="2076137357"/>
            <ac:spMk id="41" creationId="{A106A660-672B-4F5B-872F-2142EF367952}"/>
          </ac:spMkLst>
        </pc:spChg>
        <pc:spChg chg="mod">
          <ac:chgData name="Tyler Becker" userId="97ebae5c-690f-48db-ae93-84bd3d3abd82" providerId="ADAL" clId="{7397393E-BB38-4CB0-9173-819C14E5674D}" dt="2021-08-12T15:49:55.644" v="72" actId="1035"/>
          <ac:spMkLst>
            <pc:docMk/>
            <pc:sldMk cId="927290005" sldId="2076137357"/>
            <ac:spMk id="60" creationId="{8F03C831-AF4E-42A9-9F8E-077856A23A33}"/>
          </ac:spMkLst>
        </pc:spChg>
        <pc:spChg chg="del">
          <ac:chgData name="Tyler Becker" userId="97ebae5c-690f-48db-ae93-84bd3d3abd82" providerId="ADAL" clId="{7397393E-BB38-4CB0-9173-819C14E5674D}" dt="2021-08-12T15:47:21.484" v="10" actId="478"/>
          <ac:spMkLst>
            <pc:docMk/>
            <pc:sldMk cId="927290005" sldId="2076137357"/>
            <ac:spMk id="70" creationId="{E087C1B4-1222-42AA-B773-393447D3102C}"/>
          </ac:spMkLst>
        </pc:spChg>
        <pc:spChg chg="mod">
          <ac:chgData name="Tyler Becker" userId="97ebae5c-690f-48db-ae93-84bd3d3abd82" providerId="ADAL" clId="{7397393E-BB38-4CB0-9173-819C14E5674D}" dt="2021-08-12T15:49:55.644" v="72" actId="1035"/>
          <ac:spMkLst>
            <pc:docMk/>
            <pc:sldMk cId="927290005" sldId="2076137357"/>
            <ac:spMk id="73" creationId="{7322F5DF-0188-4813-A47D-90EAC695A2E9}"/>
          </ac:spMkLst>
        </pc:spChg>
        <pc:spChg chg="mod">
          <ac:chgData name="Tyler Becker" userId="97ebae5c-690f-48db-ae93-84bd3d3abd82" providerId="ADAL" clId="{7397393E-BB38-4CB0-9173-819C14E5674D}" dt="2021-08-12T15:49:55.644" v="72" actId="1035"/>
          <ac:spMkLst>
            <pc:docMk/>
            <pc:sldMk cId="927290005" sldId="2076137357"/>
            <ac:spMk id="74" creationId="{81A6C387-2231-4E33-83CC-AF0DAD96041F}"/>
          </ac:spMkLst>
        </pc:spChg>
        <pc:spChg chg="del mod">
          <ac:chgData name="Tyler Becker" userId="97ebae5c-690f-48db-ae93-84bd3d3abd82" providerId="ADAL" clId="{7397393E-BB38-4CB0-9173-819C14E5674D}" dt="2021-08-12T15:50:24.027" v="77" actId="478"/>
          <ac:spMkLst>
            <pc:docMk/>
            <pc:sldMk cId="927290005" sldId="2076137357"/>
            <ac:spMk id="90" creationId="{FC1427F2-82E1-4EAC-9A13-2F506568467C}"/>
          </ac:spMkLst>
        </pc:spChg>
        <pc:spChg chg="del mod">
          <ac:chgData name="Tyler Becker" userId="97ebae5c-690f-48db-ae93-84bd3d3abd82" providerId="ADAL" clId="{7397393E-BB38-4CB0-9173-819C14E5674D}" dt="2021-08-12T15:47:43.797" v="20" actId="478"/>
          <ac:spMkLst>
            <pc:docMk/>
            <pc:sldMk cId="927290005" sldId="2076137357"/>
            <ac:spMk id="103" creationId="{4F3E3D24-1D40-4497-AA89-A0A50A4DCC11}"/>
          </ac:spMkLst>
        </pc:spChg>
        <pc:spChg chg="del">
          <ac:chgData name="Tyler Becker" userId="97ebae5c-690f-48db-ae93-84bd3d3abd82" providerId="ADAL" clId="{7397393E-BB38-4CB0-9173-819C14E5674D}" dt="2021-08-12T15:47:30.265" v="14" actId="478"/>
          <ac:spMkLst>
            <pc:docMk/>
            <pc:sldMk cId="927290005" sldId="2076137357"/>
            <ac:spMk id="129" creationId="{1A2D5DF7-B4B3-4DF5-B462-7130E66BAEC4}"/>
          </ac:spMkLst>
        </pc:spChg>
        <pc:spChg chg="mod">
          <ac:chgData name="Tyler Becker" userId="97ebae5c-690f-48db-ae93-84bd3d3abd82" providerId="ADAL" clId="{7397393E-BB38-4CB0-9173-819C14E5674D}" dt="2021-08-12T15:49:55.644" v="72" actId="1035"/>
          <ac:spMkLst>
            <pc:docMk/>
            <pc:sldMk cId="927290005" sldId="2076137357"/>
            <ac:spMk id="131" creationId="{FEF56FCD-C5CA-43A2-B16F-F359389848B4}"/>
          </ac:spMkLst>
        </pc:spChg>
        <pc:spChg chg="mod">
          <ac:chgData name="Tyler Becker" userId="97ebae5c-690f-48db-ae93-84bd3d3abd82" providerId="ADAL" clId="{7397393E-BB38-4CB0-9173-819C14E5674D}" dt="2021-08-12T15:49:55.644" v="72" actId="1035"/>
          <ac:spMkLst>
            <pc:docMk/>
            <pc:sldMk cId="927290005" sldId="2076137357"/>
            <ac:spMk id="132" creationId="{18D6BAF2-DB1A-4D85-8A99-9C1115F982EA}"/>
          </ac:spMkLst>
        </pc:spChg>
        <pc:spChg chg="del">
          <ac:chgData name="Tyler Becker" userId="97ebae5c-690f-48db-ae93-84bd3d3abd82" providerId="ADAL" clId="{7397393E-BB38-4CB0-9173-819C14E5674D}" dt="2021-08-12T15:47:21.484" v="10" actId="478"/>
          <ac:spMkLst>
            <pc:docMk/>
            <pc:sldMk cId="927290005" sldId="2076137357"/>
            <ac:spMk id="163" creationId="{18AFCFB6-8BBC-4D9C-B511-B147937A910E}"/>
          </ac:spMkLst>
        </pc:spChg>
        <pc:spChg chg="del">
          <ac:chgData name="Tyler Becker" userId="97ebae5c-690f-48db-ae93-84bd3d3abd82" providerId="ADAL" clId="{7397393E-BB38-4CB0-9173-819C14E5674D}" dt="2021-08-12T15:47:26.514" v="12" actId="478"/>
          <ac:spMkLst>
            <pc:docMk/>
            <pc:sldMk cId="927290005" sldId="2076137357"/>
            <ac:spMk id="181" creationId="{7FDA596B-8B9A-4DB1-901C-4BEAA108A88D}"/>
          </ac:spMkLst>
        </pc:spChg>
        <pc:picChg chg="add mod">
          <ac:chgData name="Tyler Becker" userId="97ebae5c-690f-48db-ae93-84bd3d3abd82" providerId="ADAL" clId="{7397393E-BB38-4CB0-9173-819C14E5674D}" dt="2021-08-12T15:51:53.439" v="95" actId="1076"/>
          <ac:picMkLst>
            <pc:docMk/>
            <pc:sldMk cId="927290005" sldId="2076137357"/>
            <ac:picMk id="23" creationId="{1517A71A-8890-48CF-A76C-9E38E19D23AF}"/>
          </ac:picMkLst>
        </pc:picChg>
        <pc:picChg chg="mod">
          <ac:chgData name="Tyler Becker" userId="97ebae5c-690f-48db-ae93-84bd3d3abd82" providerId="ADAL" clId="{7397393E-BB38-4CB0-9173-819C14E5674D}" dt="2021-08-12T15:49:55.644" v="72" actId="1035"/>
          <ac:picMkLst>
            <pc:docMk/>
            <pc:sldMk cId="927290005" sldId="2076137357"/>
            <ac:picMk id="35" creationId="{ED99DF7F-E7F1-4B55-A2B3-47C8B3D108D7}"/>
          </ac:picMkLst>
        </pc:picChg>
        <pc:picChg chg="mod">
          <ac:chgData name="Tyler Becker" userId="97ebae5c-690f-48db-ae93-84bd3d3abd82" providerId="ADAL" clId="{7397393E-BB38-4CB0-9173-819C14E5674D}" dt="2021-08-12T15:49:55.644" v="72" actId="1035"/>
          <ac:picMkLst>
            <pc:docMk/>
            <pc:sldMk cId="927290005" sldId="2076137357"/>
            <ac:picMk id="42" creationId="{C5BC1246-9B58-4E2C-9299-D73CDF72604A}"/>
          </ac:picMkLst>
        </pc:picChg>
        <pc:picChg chg="mod">
          <ac:chgData name="Tyler Becker" userId="97ebae5c-690f-48db-ae93-84bd3d3abd82" providerId="ADAL" clId="{7397393E-BB38-4CB0-9173-819C14E5674D}" dt="2021-08-12T15:49:55.644" v="72" actId="1035"/>
          <ac:picMkLst>
            <pc:docMk/>
            <pc:sldMk cId="927290005" sldId="2076137357"/>
            <ac:picMk id="43" creationId="{60CDB597-4DDB-47EE-91CD-C0E846C6AE66}"/>
          </ac:picMkLst>
        </pc:picChg>
        <pc:picChg chg="del">
          <ac:chgData name="Tyler Becker" userId="97ebae5c-690f-48db-ae93-84bd3d3abd82" providerId="ADAL" clId="{7397393E-BB38-4CB0-9173-819C14E5674D}" dt="2021-08-12T15:47:21.484" v="10" actId="478"/>
          <ac:picMkLst>
            <pc:docMk/>
            <pc:sldMk cId="927290005" sldId="2076137357"/>
            <ac:picMk id="75" creationId="{B9F6B652-FFB5-43B5-94C9-DDF8AFDABCEF}"/>
          </ac:picMkLst>
        </pc:picChg>
        <pc:picChg chg="del">
          <ac:chgData name="Tyler Becker" userId="97ebae5c-690f-48db-ae93-84bd3d3abd82" providerId="ADAL" clId="{7397393E-BB38-4CB0-9173-819C14E5674D}" dt="2021-08-12T15:47:41.843" v="18" actId="478"/>
          <ac:picMkLst>
            <pc:docMk/>
            <pc:sldMk cId="927290005" sldId="2076137357"/>
            <ac:picMk id="102" creationId="{FB9D6A8D-7953-4DF6-8047-760CA539203D}"/>
          </ac:picMkLst>
        </pc:picChg>
        <pc:picChg chg="del">
          <ac:chgData name="Tyler Becker" userId="97ebae5c-690f-48db-ae93-84bd3d3abd82" providerId="ADAL" clId="{7397393E-BB38-4CB0-9173-819C14E5674D}" dt="2021-08-12T15:47:08.416" v="4" actId="478"/>
          <ac:picMkLst>
            <pc:docMk/>
            <pc:sldMk cId="927290005" sldId="2076137357"/>
            <ac:picMk id="149" creationId="{EADDC4C7-75D3-4B44-833C-6F73DB446642}"/>
          </ac:picMkLst>
        </pc:picChg>
        <pc:picChg chg="del">
          <ac:chgData name="Tyler Becker" userId="97ebae5c-690f-48db-ae93-84bd3d3abd82" providerId="ADAL" clId="{7397393E-BB38-4CB0-9173-819C14E5674D}" dt="2021-08-12T15:47:22.437" v="11" actId="478"/>
          <ac:picMkLst>
            <pc:docMk/>
            <pc:sldMk cId="927290005" sldId="2076137357"/>
            <ac:picMk id="161" creationId="{301BDDA7-6724-4689-AA79-1B680FF5D96C}"/>
          </ac:picMkLst>
        </pc:picChg>
        <pc:picChg chg="del">
          <ac:chgData name="Tyler Becker" userId="97ebae5c-690f-48db-ae93-84bd3d3abd82" providerId="ADAL" clId="{7397393E-BB38-4CB0-9173-819C14E5674D}" dt="2021-08-12T15:47:21.484" v="10" actId="478"/>
          <ac:picMkLst>
            <pc:docMk/>
            <pc:sldMk cId="927290005" sldId="2076137357"/>
            <ac:picMk id="165" creationId="{E841D88A-8FB5-4107-A219-ABD1B6FC352A}"/>
          </ac:picMkLst>
        </pc:picChg>
        <pc:picChg chg="del">
          <ac:chgData name="Tyler Becker" userId="97ebae5c-690f-48db-ae93-84bd3d3abd82" providerId="ADAL" clId="{7397393E-BB38-4CB0-9173-819C14E5674D}" dt="2021-08-12T15:47:21.484" v="10" actId="478"/>
          <ac:picMkLst>
            <pc:docMk/>
            <pc:sldMk cId="927290005" sldId="2076137357"/>
            <ac:picMk id="183" creationId="{5413DCFB-7ECD-45E3-80B9-F0EC66E86D2B}"/>
          </ac:picMkLst>
        </pc:picChg>
        <pc:picChg chg="mod">
          <ac:chgData name="Tyler Becker" userId="97ebae5c-690f-48db-ae93-84bd3d3abd82" providerId="ADAL" clId="{7397393E-BB38-4CB0-9173-819C14E5674D}" dt="2021-08-12T15:49:55.644" v="72" actId="1035"/>
          <ac:picMkLst>
            <pc:docMk/>
            <pc:sldMk cId="927290005" sldId="2076137357"/>
            <ac:picMk id="5122" creationId="{C7DC4179-FB47-43B7-8C7D-5CE88E0ED2AC}"/>
          </ac:picMkLst>
        </pc:picChg>
        <pc:cxnChg chg="del">
          <ac:chgData name="Tyler Becker" userId="97ebae5c-690f-48db-ae93-84bd3d3abd82" providerId="ADAL" clId="{7397393E-BB38-4CB0-9173-819C14E5674D}" dt="2021-08-12T15:47:21.484" v="10" actId="478"/>
          <ac:cxnSpMkLst>
            <pc:docMk/>
            <pc:sldMk cId="927290005" sldId="2076137357"/>
            <ac:cxnSpMk id="15" creationId="{14B0164F-4DF1-46E3-83D1-8DDB251E10D8}"/>
          </ac:cxnSpMkLst>
        </pc:cxnChg>
        <pc:cxnChg chg="del">
          <ac:chgData name="Tyler Becker" userId="97ebae5c-690f-48db-ae93-84bd3d3abd82" providerId="ADAL" clId="{7397393E-BB38-4CB0-9173-819C14E5674D}" dt="2021-08-12T15:47:13.464" v="8" actId="478"/>
          <ac:cxnSpMkLst>
            <pc:docMk/>
            <pc:sldMk cId="927290005" sldId="2076137357"/>
            <ac:cxnSpMk id="16" creationId="{8AFD1D3A-FEE1-4AD5-9E46-DC2E74A90478}"/>
          </ac:cxnSpMkLst>
        </pc:cxnChg>
        <pc:cxnChg chg="mod">
          <ac:chgData name="Tyler Becker" userId="97ebae5c-690f-48db-ae93-84bd3d3abd82" providerId="ADAL" clId="{7397393E-BB38-4CB0-9173-819C14E5674D}" dt="2021-08-12T15:47:16.514" v="9" actId="14100"/>
          <ac:cxnSpMkLst>
            <pc:docMk/>
            <pc:sldMk cId="927290005" sldId="2076137357"/>
            <ac:cxnSpMk id="18" creationId="{27F780EC-87D4-4089-8EEB-65B6C7B65149}"/>
          </ac:cxnSpMkLst>
        </pc:cxnChg>
        <pc:cxnChg chg="add mod">
          <ac:chgData name="Tyler Becker" userId="97ebae5c-690f-48db-ae93-84bd3d3abd82" providerId="ADAL" clId="{7397393E-BB38-4CB0-9173-819C14E5674D}" dt="2021-08-12T15:52:26.532" v="118" actId="14100"/>
          <ac:cxnSpMkLst>
            <pc:docMk/>
            <pc:sldMk cId="927290005" sldId="2076137357"/>
            <ac:cxnSpMk id="25" creationId="{922D4908-86A4-44A3-B260-ACB1035F79B5}"/>
          </ac:cxnSpMkLst>
        </pc:cxnChg>
        <pc:cxnChg chg="mod">
          <ac:chgData name="Tyler Becker" userId="97ebae5c-690f-48db-ae93-84bd3d3abd82" providerId="ADAL" clId="{7397393E-BB38-4CB0-9173-819C14E5674D}" dt="2021-08-12T15:48:24.838" v="27" actId="1076"/>
          <ac:cxnSpMkLst>
            <pc:docMk/>
            <pc:sldMk cId="927290005" sldId="2076137357"/>
            <ac:cxnSpMk id="39" creationId="{E99109EA-3697-4D78-8FD6-362A4CE11550}"/>
          </ac:cxnSpMkLst>
        </pc:cxnChg>
        <pc:cxnChg chg="mod">
          <ac:chgData name="Tyler Becker" userId="97ebae5c-690f-48db-ae93-84bd3d3abd82" providerId="ADAL" clId="{7397393E-BB38-4CB0-9173-819C14E5674D}" dt="2021-08-12T15:49:55.644" v="72" actId="1035"/>
          <ac:cxnSpMkLst>
            <pc:docMk/>
            <pc:sldMk cId="927290005" sldId="2076137357"/>
            <ac:cxnSpMk id="46" creationId="{CD27C788-1FAD-431B-9DBA-E0038A41F472}"/>
          </ac:cxnSpMkLst>
        </pc:cxnChg>
        <pc:cxnChg chg="mod">
          <ac:chgData name="Tyler Becker" userId="97ebae5c-690f-48db-ae93-84bd3d3abd82" providerId="ADAL" clId="{7397393E-BB38-4CB0-9173-819C14E5674D}" dt="2021-08-12T15:49:55.644" v="72" actId="1035"/>
          <ac:cxnSpMkLst>
            <pc:docMk/>
            <pc:sldMk cId="927290005" sldId="2076137357"/>
            <ac:cxnSpMk id="51" creationId="{A1D48584-0048-47DE-8EDB-44231DF20F75}"/>
          </ac:cxnSpMkLst>
        </pc:cxnChg>
        <pc:cxnChg chg="del mod">
          <ac:chgData name="Tyler Becker" userId="97ebae5c-690f-48db-ae93-84bd3d3abd82" providerId="ADAL" clId="{7397393E-BB38-4CB0-9173-819C14E5674D}" dt="2021-08-12T15:47:21.484" v="10" actId="478"/>
          <ac:cxnSpMkLst>
            <pc:docMk/>
            <pc:sldMk cId="927290005" sldId="2076137357"/>
            <ac:cxnSpMk id="57" creationId="{5E054CFC-2EF1-4366-BFBA-ECDC24E8E6C9}"/>
          </ac:cxnSpMkLst>
        </pc:cxnChg>
        <pc:cxnChg chg="del">
          <ac:chgData name="Tyler Becker" userId="97ebae5c-690f-48db-ae93-84bd3d3abd82" providerId="ADAL" clId="{7397393E-BB38-4CB0-9173-819C14E5674D}" dt="2021-08-12T15:47:21.484" v="10" actId="478"/>
          <ac:cxnSpMkLst>
            <pc:docMk/>
            <pc:sldMk cId="927290005" sldId="2076137357"/>
            <ac:cxnSpMk id="63" creationId="{006E0E1D-48DC-4A84-9AEE-CFB05623F124}"/>
          </ac:cxnSpMkLst>
        </pc:cxnChg>
        <pc:cxnChg chg="del mod">
          <ac:chgData name="Tyler Becker" userId="97ebae5c-690f-48db-ae93-84bd3d3abd82" providerId="ADAL" clId="{7397393E-BB38-4CB0-9173-819C14E5674D}" dt="2021-08-12T15:50:20.895" v="76" actId="478"/>
          <ac:cxnSpMkLst>
            <pc:docMk/>
            <pc:sldMk cId="927290005" sldId="2076137357"/>
            <ac:cxnSpMk id="82" creationId="{83DDAA65-7929-4F07-990A-246334506151}"/>
          </ac:cxnSpMkLst>
        </pc:cxnChg>
        <pc:cxnChg chg="del">
          <ac:chgData name="Tyler Becker" userId="97ebae5c-690f-48db-ae93-84bd3d3abd82" providerId="ADAL" clId="{7397393E-BB38-4CB0-9173-819C14E5674D}" dt="2021-08-12T15:47:45.045" v="21" actId="478"/>
          <ac:cxnSpMkLst>
            <pc:docMk/>
            <pc:sldMk cId="927290005" sldId="2076137357"/>
            <ac:cxnSpMk id="104" creationId="{EA170E77-0D88-46CA-83F3-64A2D44F7DA9}"/>
          </ac:cxnSpMkLst>
        </pc:cxnChg>
        <pc:cxnChg chg="mod">
          <ac:chgData name="Tyler Becker" userId="97ebae5c-690f-48db-ae93-84bd3d3abd82" providerId="ADAL" clId="{7397393E-BB38-4CB0-9173-819C14E5674D}" dt="2021-08-12T15:49:55.644" v="72" actId="1035"/>
          <ac:cxnSpMkLst>
            <pc:docMk/>
            <pc:sldMk cId="927290005" sldId="2076137357"/>
            <ac:cxnSpMk id="118" creationId="{F360EE19-3052-4F5D-97B3-B89C5016AAE2}"/>
          </ac:cxnSpMkLst>
        </pc:cxnChg>
        <pc:cxnChg chg="del mod">
          <ac:chgData name="Tyler Becker" userId="97ebae5c-690f-48db-ae93-84bd3d3abd82" providerId="ADAL" clId="{7397393E-BB38-4CB0-9173-819C14E5674D}" dt="2021-08-12T15:47:27.907" v="13" actId="478"/>
          <ac:cxnSpMkLst>
            <pc:docMk/>
            <pc:sldMk cId="927290005" sldId="2076137357"/>
            <ac:cxnSpMk id="119" creationId="{82637DA8-6917-4640-8F40-6FE7D0789170}"/>
          </ac:cxnSpMkLst>
        </pc:cxnChg>
        <pc:cxnChg chg="del">
          <ac:chgData name="Tyler Becker" userId="97ebae5c-690f-48db-ae93-84bd3d3abd82" providerId="ADAL" clId="{7397393E-BB38-4CB0-9173-819C14E5674D}" dt="2021-08-12T15:48:15.474" v="23" actId="478"/>
          <ac:cxnSpMkLst>
            <pc:docMk/>
            <pc:sldMk cId="927290005" sldId="2076137357"/>
            <ac:cxnSpMk id="135" creationId="{B2C203D2-73C2-4388-93E2-DF620A76F674}"/>
          </ac:cxnSpMkLst>
        </pc:cxnChg>
        <pc:cxnChg chg="mod">
          <ac:chgData name="Tyler Becker" userId="97ebae5c-690f-48db-ae93-84bd3d3abd82" providerId="ADAL" clId="{7397393E-BB38-4CB0-9173-819C14E5674D}" dt="2021-08-12T15:49:55.644" v="72" actId="1035"/>
          <ac:cxnSpMkLst>
            <pc:docMk/>
            <pc:sldMk cId="927290005" sldId="2076137357"/>
            <ac:cxnSpMk id="167" creationId="{E5409DD9-FA50-4A59-A522-8F187E38906E}"/>
          </ac:cxnSpMkLst>
        </pc:cxnChg>
      </pc:sldChg>
      <pc:sldChg chg="addSp modSp add mod">
        <pc:chgData name="Tyler Becker" userId="97ebae5c-690f-48db-ae93-84bd3d3abd82" providerId="ADAL" clId="{7397393E-BB38-4CB0-9173-819C14E5674D}" dt="2021-08-12T15:53:20.688" v="124" actId="14100"/>
        <pc:sldMkLst>
          <pc:docMk/>
          <pc:sldMk cId="1213500307" sldId="2076137360"/>
        </pc:sldMkLst>
        <pc:spChg chg="add mod">
          <ac:chgData name="Tyler Becker" userId="97ebae5c-690f-48db-ae93-84bd3d3abd82" providerId="ADAL" clId="{7397393E-BB38-4CB0-9173-819C14E5674D}" dt="2021-08-12T15:52:56.383" v="120" actId="14100"/>
          <ac:spMkLst>
            <pc:docMk/>
            <pc:sldMk cId="1213500307" sldId="2076137360"/>
            <ac:spMk id="3" creationId="{CED1157A-3F1D-498A-81F0-367423CAB317}"/>
          </ac:spMkLst>
        </pc:spChg>
        <pc:spChg chg="mod">
          <ac:chgData name="Tyler Becker" userId="97ebae5c-690f-48db-ae93-84bd3d3abd82" providerId="ADAL" clId="{7397393E-BB38-4CB0-9173-819C14E5674D}" dt="2021-08-12T15:53:20.688" v="124" actId="14100"/>
          <ac:spMkLst>
            <pc:docMk/>
            <pc:sldMk cId="1213500307" sldId="2076137360"/>
            <ac:spMk id="9" creationId="{A509EDE9-40D1-4855-9CDA-573F44EAF9A6}"/>
          </ac:spMkLst>
        </pc:spChg>
        <pc:spChg chg="add mod">
          <ac:chgData name="Tyler Becker" userId="97ebae5c-690f-48db-ae93-84bd3d3abd82" providerId="ADAL" clId="{7397393E-BB38-4CB0-9173-819C14E5674D}" dt="2021-08-12T15:53:12.176" v="122" actId="1076"/>
          <ac:spMkLst>
            <pc:docMk/>
            <pc:sldMk cId="1213500307" sldId="2076137360"/>
            <ac:spMk id="13" creationId="{8ACDB4F0-86AD-4176-BC3B-CBDB541443BB}"/>
          </ac:spMkLst>
        </pc:spChg>
        <pc:picChg chg="add mod">
          <ac:chgData name="Tyler Becker" userId="97ebae5c-690f-48db-ae93-84bd3d3abd82" providerId="ADAL" clId="{7397393E-BB38-4CB0-9173-819C14E5674D}" dt="2021-08-12T15:53:12.176" v="122" actId="1076"/>
          <ac:picMkLst>
            <pc:docMk/>
            <pc:sldMk cId="1213500307" sldId="2076137360"/>
            <ac:picMk id="11" creationId="{71693B77-1194-4D89-8451-00F2368E6D99}"/>
          </ac:picMkLst>
        </pc:picChg>
        <pc:cxnChg chg="add mod">
          <ac:chgData name="Tyler Becker" userId="97ebae5c-690f-48db-ae93-84bd3d3abd82" providerId="ADAL" clId="{7397393E-BB38-4CB0-9173-819C14E5674D}" dt="2021-08-12T15:53:15.559" v="123" actId="1076"/>
          <ac:cxnSpMkLst>
            <pc:docMk/>
            <pc:sldMk cId="1213500307" sldId="2076137360"/>
            <ac:cxnSpMk id="19" creationId="{6394E44A-0213-4EA6-8BFF-7FE73A622458}"/>
          </ac:cxnSpMkLst>
        </pc:cxnChg>
        <pc:cxnChg chg="mod">
          <ac:chgData name="Tyler Becker" userId="97ebae5c-690f-48db-ae93-84bd3d3abd82" providerId="ADAL" clId="{7397393E-BB38-4CB0-9173-819C14E5674D}" dt="2021-08-12T15:48:04.669" v="22" actId="208"/>
          <ac:cxnSpMkLst>
            <pc:docMk/>
            <pc:sldMk cId="1213500307" sldId="2076137360"/>
            <ac:cxnSpMk id="104" creationId="{EA170E77-0D88-46CA-83F3-64A2D44F7DA9}"/>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C17277-82E7-4DAA-87C2-6BFD2DEAE780}" type="datetimeFigureOut">
              <a:rPr lang="en-US" smtClean="0"/>
              <a:t>9/8/2021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507D22-D8F1-4859-93AA-2001A5CCD0D2}" type="slidenum">
              <a:rPr lang="en-US" smtClean="0"/>
              <a:t>‹#›</a:t>
            </a:fld>
            <a:endParaRPr lang="en-US"/>
          </a:p>
        </p:txBody>
      </p:sp>
    </p:spTree>
    <p:extLst>
      <p:ext uri="{BB962C8B-B14F-4D97-AF65-F5344CB8AC3E}">
        <p14:creationId xmlns:p14="http://schemas.microsoft.com/office/powerpoint/2010/main" val="1439506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4.png"/></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7.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2.jpeg"/><Relationship Id="rId2" Type="http://schemas.openxmlformats.org/officeDocument/2006/relationships/image" Target="../media/image29.png"/><Relationship Id="rId1" Type="http://schemas.openxmlformats.org/officeDocument/2006/relationships/slideMaster" Target="../slideMasters/slideMaster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1.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7.xml"/><Relationship Id="rId4" Type="http://schemas.openxmlformats.org/officeDocument/2006/relationships/image" Target="../media/image31.jpe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7.xml"/><Relationship Id="rId4" Type="http://schemas.openxmlformats.org/officeDocument/2006/relationships/image" Target="../media/image31.jpe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7.xml"/><Relationship Id="rId6" Type="http://schemas.openxmlformats.org/officeDocument/2006/relationships/image" Target="../media/image31.jpe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7.xml"/><Relationship Id="rId4" Type="http://schemas.openxmlformats.org/officeDocument/2006/relationships/image" Target="../media/image33.jpe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2.jpeg"/><Relationship Id="rId2" Type="http://schemas.openxmlformats.org/officeDocument/2006/relationships/image" Target="../media/image29.png"/><Relationship Id="rId1" Type="http://schemas.openxmlformats.org/officeDocument/2006/relationships/slideMaster" Target="../slideMasters/slideMaster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3.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7.xml"/><Relationship Id="rId4" Type="http://schemas.openxmlformats.org/officeDocument/2006/relationships/image" Target="../media/image34.jpe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7.xml"/><Relationship Id="rId6" Type="http://schemas.openxmlformats.org/officeDocument/2006/relationships/image" Target="../media/image34.jpe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tiff"/><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tiff"/><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0.png"/><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1.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3.jpe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11.xml"/><Relationship Id="rId4" Type="http://schemas.openxmlformats.org/officeDocument/2006/relationships/image" Target="../media/image65.jpe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5.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5.xml"/><Relationship Id="rId5" Type="http://schemas.openxmlformats.org/officeDocument/2006/relationships/image" Target="../media/image18.svg"/><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2A91-1F15-4541-AF8A-1545546C4D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7866BA-DEA4-43C7-8C5A-29CDDE9FFD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BE07F3-5931-48BD-B9F2-993B8BFE80E1}"/>
              </a:ext>
            </a:extLst>
          </p:cNvPr>
          <p:cNvSpPr>
            <a:spLocks noGrp="1"/>
          </p:cNvSpPr>
          <p:nvPr>
            <p:ph type="dt" sz="half" idx="10"/>
          </p:nvPr>
        </p:nvSpPr>
        <p:spPr/>
        <p:txBody>
          <a:bodyPr/>
          <a:lstStyle/>
          <a:p>
            <a:fld id="{65BA741C-B551-4202-838E-BF4BD59FC1DB}" type="datetimeFigureOut">
              <a:rPr lang="en-US" smtClean="0"/>
              <a:t>9/8/2021</a:t>
            </a:fld>
            <a:endParaRPr lang="en-US"/>
          </a:p>
        </p:txBody>
      </p:sp>
      <p:sp>
        <p:nvSpPr>
          <p:cNvPr id="5" name="Footer Placeholder 4">
            <a:extLst>
              <a:ext uri="{FF2B5EF4-FFF2-40B4-BE49-F238E27FC236}">
                <a16:creationId xmlns:a16="http://schemas.microsoft.com/office/drawing/2014/main" id="{F7A23C3E-04A2-41C9-BD3D-7D4895F0E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010D1B-CBCC-492E-A9BD-0EB3DBB148AD}"/>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1642233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3E406-030E-41DE-9B9F-DDD38357B8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31D00D-6A6C-4A26-8157-D7A4DE4833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A743C-1BB4-468F-B220-EF50C2500D1A}"/>
              </a:ext>
            </a:extLst>
          </p:cNvPr>
          <p:cNvSpPr>
            <a:spLocks noGrp="1"/>
          </p:cNvSpPr>
          <p:nvPr>
            <p:ph type="dt" sz="half" idx="10"/>
          </p:nvPr>
        </p:nvSpPr>
        <p:spPr/>
        <p:txBody>
          <a:bodyPr/>
          <a:lstStyle/>
          <a:p>
            <a:fld id="{65BA741C-B551-4202-838E-BF4BD59FC1DB}" type="datetimeFigureOut">
              <a:rPr lang="en-US" smtClean="0"/>
              <a:t>9/8/2021</a:t>
            </a:fld>
            <a:endParaRPr lang="en-US"/>
          </a:p>
        </p:txBody>
      </p:sp>
      <p:sp>
        <p:nvSpPr>
          <p:cNvPr id="5" name="Footer Placeholder 4">
            <a:extLst>
              <a:ext uri="{FF2B5EF4-FFF2-40B4-BE49-F238E27FC236}">
                <a16:creationId xmlns:a16="http://schemas.microsoft.com/office/drawing/2014/main" id="{E223E6AD-FD72-47A8-8855-6921EA1391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912D3-73C3-41EF-BBA8-4EEED2D9572B}"/>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358752556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Microsoft Azure Solutions Business logo&#10;">
            <a:extLst>
              <a:ext uri="{FF2B5EF4-FFF2-40B4-BE49-F238E27FC236}">
                <a16:creationId xmlns:a16="http://schemas.microsoft.com/office/drawing/2014/main" id="{277DCAEC-3310-4576-93A1-011D03066D50}"/>
              </a:ext>
            </a:extLst>
          </p:cNvPr>
          <p:cNvPicPr>
            <a:picLocks noChangeAspect="1"/>
          </p:cNvPicPr>
          <p:nvPr userDrawn="1"/>
        </p:nvPicPr>
        <p:blipFill>
          <a:blip r:embed="rId3"/>
          <a:stretch>
            <a:fillRect/>
          </a:stretch>
        </p:blipFill>
        <p:spPr>
          <a:xfrm>
            <a:off x="536575" y="559003"/>
            <a:ext cx="4166206" cy="338554"/>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00034D"/>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rgbClr val="00034D"/>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rgbClr val="00034D"/>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solidFill>
                  <a:srgbClr val="00034D"/>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034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30206" y="3152001"/>
            <a:ext cx="1101852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rgbClr val="00034D"/>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anchor="b"/>
          <a:lstStyle>
            <a:lvl1pPr>
              <a:defRPr>
                <a:solidFill>
                  <a:srgbClr val="00034D"/>
                </a:soli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22191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rgbClr val="00034D"/>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3009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861774"/>
          </a:xfrm>
        </p:spPr>
        <p:txBody>
          <a:bodyPr anchor="t"/>
          <a:lstStyle>
            <a:lvl1pPr>
              <a:defRPr sz="2800">
                <a:solidFill>
                  <a:srgbClr val="00034D"/>
                </a:solidFill>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05502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01F774-4F92-410A-B9CB-B0B09C712F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479874-CD78-44A4-B854-055708B6FB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C34186-14B3-4838-943B-46CDCB866064}"/>
              </a:ext>
            </a:extLst>
          </p:cNvPr>
          <p:cNvSpPr>
            <a:spLocks noGrp="1"/>
          </p:cNvSpPr>
          <p:nvPr>
            <p:ph type="dt" sz="half" idx="10"/>
          </p:nvPr>
        </p:nvSpPr>
        <p:spPr/>
        <p:txBody>
          <a:bodyPr/>
          <a:lstStyle/>
          <a:p>
            <a:fld id="{65BA741C-B551-4202-838E-BF4BD59FC1DB}" type="datetimeFigureOut">
              <a:rPr lang="en-US" smtClean="0"/>
              <a:t>9/8/2021</a:t>
            </a:fld>
            <a:endParaRPr lang="en-US"/>
          </a:p>
        </p:txBody>
      </p:sp>
      <p:sp>
        <p:nvSpPr>
          <p:cNvPr id="5" name="Footer Placeholder 4">
            <a:extLst>
              <a:ext uri="{FF2B5EF4-FFF2-40B4-BE49-F238E27FC236}">
                <a16:creationId xmlns:a16="http://schemas.microsoft.com/office/drawing/2014/main" id="{E525D1EE-740B-4F05-BB08-43CDF64DE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FAE38E-A840-47BE-8908-B54E02D53F16}"/>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38283365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553998"/>
          </a:xfrm>
        </p:spPr>
        <p:txBody>
          <a:bodyPr anchor="t"/>
          <a:lstStyle>
            <a:lvl1pPr>
              <a:defRPr>
                <a:solidFill>
                  <a:srgbClr val="00034D"/>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34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34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rgbClr val="00034D"/>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4" name="Picture 3" descr="Microsoft Azure Solutions Business logo&#10;">
            <a:extLst>
              <a:ext uri="{FF2B5EF4-FFF2-40B4-BE49-F238E27FC236}">
                <a16:creationId xmlns:a16="http://schemas.microsoft.com/office/drawing/2014/main" id="{9C24D96C-3E20-4507-98F8-C5A284021C6A}"/>
              </a:ext>
            </a:extLst>
          </p:cNvPr>
          <p:cNvPicPr>
            <a:picLocks noChangeAspect="1"/>
          </p:cNvPicPr>
          <p:nvPr userDrawn="1"/>
        </p:nvPicPr>
        <p:blipFill>
          <a:blip r:embed="rId2"/>
          <a:stretch>
            <a:fillRect/>
          </a:stretch>
        </p:blipFill>
        <p:spPr>
          <a:xfrm>
            <a:off x="536575" y="559003"/>
            <a:ext cx="4166206" cy="338554"/>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DCEA-333A-4C64-BE00-B25A797DD6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468827-5AB0-4D82-8FEC-BFEC6DEE8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C8626-0FB4-4953-BF62-2912AB002BD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FA629CD-76DD-4D5E-9F16-96F74F51F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068885-E989-4436-B934-4C9E26748FB5}"/>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403347784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84765813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17037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3601399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itle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8C44F-1270-4954-90BA-F0B92C443794}"/>
              </a:ext>
            </a:extLst>
          </p:cNvPr>
          <p:cNvSpPr>
            <a:spLocks noGrp="1"/>
          </p:cNvSpPr>
          <p:nvPr>
            <p:ph type="title"/>
          </p:nvPr>
        </p:nvSpPr>
        <p:spPr/>
        <p:txBody>
          <a:bodyPr/>
          <a:lstStyle>
            <a:lvl1pPr>
              <a:defRPr>
                <a:solidFill>
                  <a:srgbClr val="3B3B4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7" name="Content Placeholder 6">
            <a:extLst>
              <a:ext uri="{FF2B5EF4-FFF2-40B4-BE49-F238E27FC236}">
                <a16:creationId xmlns:a16="http://schemas.microsoft.com/office/drawing/2014/main" id="{552B98DF-CA49-4F95-844F-78320971B9E1}"/>
              </a:ext>
            </a:extLst>
          </p:cNvPr>
          <p:cNvSpPr>
            <a:spLocks noGrp="1"/>
          </p:cNvSpPr>
          <p:nvPr>
            <p:ph sz="quarter" idx="10"/>
          </p:nvPr>
        </p:nvSpPr>
        <p:spPr>
          <a:xfrm>
            <a:off x="455434" y="1370201"/>
            <a:ext cx="11303917" cy="1294265"/>
          </a:xfrm>
        </p:spPr>
        <p:txBody>
          <a:bodyPr/>
          <a:lstStyle>
            <a:lvl1pPr marL="336145" indent="-336145">
              <a:lnSpc>
                <a:spcPct val="150000"/>
              </a:lnSpc>
              <a:buFont typeface="Arial" panose="020B0604020202020204" pitchFamily="34" charset="0"/>
              <a:buChar char="•"/>
              <a:defRPr sz="1961">
                <a:solidFill>
                  <a:srgbClr val="0778D3"/>
                </a:solidFill>
                <a:latin typeface="+mn-lt"/>
              </a:defRPr>
            </a:lvl1pPr>
            <a:lvl2pPr marL="729871" indent="-336145">
              <a:buFont typeface="Arial" panose="020B0604020202020204" pitchFamily="34" charset="0"/>
              <a:buChar char="•"/>
              <a:defRPr sz="1568">
                <a:solidFill>
                  <a:srgbClr val="757579"/>
                </a:solidFill>
              </a:defRPr>
            </a:lvl2pPr>
            <a:lvl3pPr marL="1062903" indent="-280121">
              <a:buFont typeface="Arial" panose="020B0604020202020204" pitchFamily="34" charset="0"/>
              <a:buChar char="•"/>
              <a:defRPr sz="1568" b="0">
                <a:latin typeface="+mn-lt"/>
              </a:defRPr>
            </a:lvl3pPr>
            <a:lvl4pPr marL="280121" indent="-280121">
              <a:buFont typeface="Arial" panose="020B0604020202020204" pitchFamily="34" charset="0"/>
              <a:buChar char="•"/>
              <a:defRPr/>
            </a:lvl4pPr>
            <a:lvl5pPr marL="168072" indent="-168072">
              <a:buFont typeface="Arial" panose="020B0604020202020204" pitchFamily="34" charset="0"/>
              <a:buChar char="•"/>
              <a:defRPr/>
            </a:lvl5pPr>
            <a:lvl6pPr marL="2622061" indent="-336145">
              <a:buFont typeface="Arial" panose="020B0604020202020204" pitchFamily="34" charset="0"/>
              <a:buChar char="•"/>
              <a:defRPr/>
            </a:lvl6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3734728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01893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213892"/>
            <a:ext cx="11653523" cy="1375061"/>
          </a:xfrm>
          <a:prstGeom prst="rect">
            <a:avLst/>
          </a:prstGeom>
        </p:spPr>
        <p:txBody>
          <a:bodyPr/>
          <a:lstStyle>
            <a:lvl1pPr marL="0" indent="0">
              <a:buNone/>
              <a:defRPr lang="en-US" sz="2400" b="0" kern="1200" spc="0" baseline="0" dirty="0">
                <a:gradFill>
                  <a:gsLst>
                    <a:gs pos="1250">
                      <a:schemeClr val="tx1"/>
                    </a:gs>
                    <a:gs pos="99000">
                      <a:schemeClr val="tx1"/>
                    </a:gs>
                  </a:gsLst>
                  <a:lin ang="5400000" scaled="0"/>
                </a:gradFill>
                <a:latin typeface="+mn-lt"/>
                <a:ea typeface="+mn-ea"/>
                <a:cs typeface="Segoe UI Semibold" panose="020B0702040204020203" pitchFamily="34" charset="0"/>
              </a:defRPr>
            </a:lvl1pPr>
            <a:lvl2pPr marL="228766" indent="0">
              <a:lnSpc>
                <a:spcPct val="105000"/>
              </a:lnSpc>
              <a:buFontTx/>
              <a:buNone/>
              <a:defRPr lang="en-US" sz="1568" kern="1200" spc="0" baseline="0" dirty="0">
                <a:gradFill>
                  <a:gsLst>
                    <a:gs pos="1250">
                      <a:schemeClr val="tx1"/>
                    </a:gs>
                    <a:gs pos="100000">
                      <a:schemeClr val="tx1"/>
                    </a:gs>
                  </a:gsLst>
                  <a:lin ang="5400000" scaled="0"/>
                </a:gradFill>
                <a:latin typeface="+mn-lt"/>
                <a:ea typeface="+mn-ea"/>
                <a:cs typeface="+mn-cs"/>
              </a:defRPr>
            </a:lvl2pPr>
            <a:lvl3pPr marL="613153" indent="0">
              <a:buNone/>
              <a:defRPr lang="en-US" sz="1372" kern="1200" spc="0" baseline="0" dirty="0">
                <a:gradFill>
                  <a:gsLst>
                    <a:gs pos="1250">
                      <a:schemeClr val="tx1"/>
                    </a:gs>
                    <a:gs pos="100000">
                      <a:schemeClr val="tx1"/>
                    </a:gs>
                  </a:gsLst>
                  <a:lin ang="5400000" scaled="0"/>
                </a:gradFill>
                <a:latin typeface="+mn-lt"/>
                <a:ea typeface="+mn-ea"/>
                <a:cs typeface="+mn-cs"/>
              </a:defRPr>
            </a:lvl3pPr>
            <a:lvl4pPr marL="785895" indent="0">
              <a:buNone/>
              <a:defRPr lang="en-US" sz="1176" kern="1200" spc="0" baseline="0" dirty="0">
                <a:gradFill>
                  <a:gsLst>
                    <a:gs pos="1250">
                      <a:schemeClr val="tx1"/>
                    </a:gs>
                    <a:gs pos="100000">
                      <a:schemeClr val="tx1"/>
                    </a:gs>
                  </a:gsLst>
                  <a:lin ang="5400000" scaled="0"/>
                </a:gradFill>
                <a:latin typeface="+mn-lt"/>
                <a:ea typeface="+mn-ea"/>
                <a:cs typeface="+mn-cs"/>
              </a:defRPr>
            </a:lvl4pPr>
            <a:lvl5pPr marL="950855" indent="0">
              <a:buNone/>
              <a:defRPr lang="en-US" sz="1176" kern="1200" spc="0" baseline="0" dirty="0">
                <a:gradFill>
                  <a:gsLst>
                    <a:gs pos="1250">
                      <a:schemeClr val="tx1"/>
                    </a:gs>
                    <a:gs pos="100000">
                      <a:schemeClr val="tx1"/>
                    </a:gs>
                  </a:gsLst>
                  <a:lin ang="5400000" scaled="0"/>
                </a:gradFill>
                <a:latin typeface="+mn-lt"/>
                <a:ea typeface="+mn-ea"/>
                <a:cs typeface="+mn-cs"/>
              </a:defRPr>
            </a:lvl5pPr>
          </a:lstStyle>
          <a:p>
            <a:pPr marL="0" marR="0" lvl="0" indent="0" algn="l" defTabSz="896354" rtl="0" eaLnBrk="1" fontAlgn="auto" latinLnBrk="0" hangingPunct="1">
              <a:lnSpc>
                <a:spcPct val="90000"/>
              </a:lnSpc>
              <a:spcBef>
                <a:spcPts val="2353"/>
              </a:spcBef>
              <a:spcAft>
                <a:spcPts val="0"/>
              </a:spcAft>
              <a:buClrTx/>
              <a:buSzPct val="90000"/>
              <a:buFont typeface="Wingdings" panose="05000000000000000000" pitchFamily="2" charset="2"/>
              <a:buNone/>
              <a:tabLst/>
            </a:pPr>
            <a:r>
              <a:rPr lang="en-US"/>
              <a:t>Edit Master text styles</a:t>
            </a:r>
          </a:p>
          <a:p>
            <a:pPr marL="0" marR="0" lvl="1" indent="0" algn="l" defTabSz="896354" rtl="0" eaLnBrk="1" fontAlgn="auto" latinLnBrk="0" hangingPunct="1">
              <a:lnSpc>
                <a:spcPct val="90000"/>
              </a:lnSpc>
              <a:spcBef>
                <a:spcPts val="2353"/>
              </a:spcBef>
              <a:spcAft>
                <a:spcPts val="0"/>
              </a:spcAft>
              <a:buClrTx/>
              <a:buSzPct val="90000"/>
              <a:buFont typeface="Wingdings" panose="05000000000000000000" pitchFamily="2" charset="2"/>
              <a:buNone/>
              <a:tabLst/>
            </a:pPr>
            <a:r>
              <a:rPr lang="en-US"/>
              <a:t>Second level</a:t>
            </a:r>
          </a:p>
          <a:p>
            <a:pPr marL="0" marR="0" lvl="2" indent="0" algn="l" defTabSz="896354" rtl="0" eaLnBrk="1" fontAlgn="auto" latinLnBrk="0" hangingPunct="1">
              <a:lnSpc>
                <a:spcPct val="90000"/>
              </a:lnSpc>
              <a:spcBef>
                <a:spcPts val="2353"/>
              </a:spcBef>
              <a:spcAft>
                <a:spcPts val="0"/>
              </a:spcAft>
              <a:buClrTx/>
              <a:buSzPct val="90000"/>
              <a:buFont typeface="Wingdings" panose="05000000000000000000" pitchFamily="2" charset="2"/>
              <a:buNone/>
              <a:tabLst/>
            </a:pPr>
            <a:r>
              <a:rPr lang="en-US"/>
              <a:t>Third level</a:t>
            </a:r>
          </a:p>
          <a:p>
            <a:pPr marL="0" marR="0" lvl="3" indent="0" algn="l" defTabSz="896354" rtl="0" eaLnBrk="1" fontAlgn="auto" latinLnBrk="0" hangingPunct="1">
              <a:lnSpc>
                <a:spcPct val="90000"/>
              </a:lnSpc>
              <a:spcBef>
                <a:spcPts val="2353"/>
              </a:spcBef>
              <a:spcAft>
                <a:spcPts val="0"/>
              </a:spcAft>
              <a:buClrTx/>
              <a:buSzPct val="90000"/>
              <a:buFont typeface="Wingdings" panose="05000000000000000000" pitchFamily="2" charset="2"/>
              <a:buNone/>
              <a:tabLst/>
            </a:pPr>
            <a:r>
              <a:rPr lang="en-US"/>
              <a:t>Fourth level</a:t>
            </a:r>
          </a:p>
          <a:p>
            <a:pPr marL="0" marR="0" lvl="4" indent="0" algn="l" defTabSz="896354" rtl="0" eaLnBrk="1" fontAlgn="auto" latinLnBrk="0" hangingPunct="1">
              <a:lnSpc>
                <a:spcPct val="90000"/>
              </a:lnSpc>
              <a:spcBef>
                <a:spcPts val="2353"/>
              </a:spcBef>
              <a:spcAft>
                <a:spcPts val="0"/>
              </a:spcAft>
              <a:buClrTx/>
              <a:buSzPct val="90000"/>
              <a:buFont typeface="Wingdings" panose="05000000000000000000" pitchFamily="2" charset="2"/>
              <a:buNone/>
              <a:tabLst/>
            </a:pPr>
            <a:r>
              <a:rPr lang="en-US"/>
              <a:t>Fifth level</a:t>
            </a:r>
          </a:p>
        </p:txBody>
      </p:sp>
    </p:spTree>
    <p:extLst>
      <p:ext uri="{BB962C8B-B14F-4D97-AF65-F5344CB8AC3E}">
        <p14:creationId xmlns:p14="http://schemas.microsoft.com/office/powerpoint/2010/main" val="19554086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7"/>
            <a:ext cx="3618381" cy="899665"/>
          </a:xfrm>
          <a:prstGeom prst="rect">
            <a:avLst/>
          </a:prstGeom>
        </p:spPr>
        <p:txBody>
          <a:bodyPr lIns="0" tIns="0" rIns="0" bIns="0"/>
          <a:lstStyle>
            <a:lvl1pPr>
              <a:defRPr sz="14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3"/>
            <a:ext cx="547437" cy="3786998"/>
          </a:xfrm>
          <a:prstGeom prst="rect">
            <a:avLst/>
          </a:prstGeom>
        </p:spPr>
        <p:txBody>
          <a:bodyPr wrap="square" lIns="0" tIns="0" rIns="0" bIns="0">
            <a:noAutofit/>
          </a:bodyPr>
          <a:lstStyle>
            <a:lvl1pPr marL="0" indent="0" defTabSz="380498">
              <a:spcAft>
                <a:spcPts val="368"/>
              </a:spcAft>
              <a:buNone/>
              <a:defRPr sz="1400" spc="0" baseline="0">
                <a:solidFill>
                  <a:schemeClr val="tx2"/>
                </a:solidFill>
              </a:defRPr>
            </a:lvl1pPr>
            <a:lvl2pPr marL="168073" indent="0">
              <a:buNone/>
              <a:defRPr sz="1400"/>
            </a:lvl2pPr>
            <a:lvl3pPr marL="336145" indent="0">
              <a:buNone/>
              <a:defRPr sz="1400"/>
            </a:lvl3pPr>
            <a:lvl4pPr marL="504218" indent="0">
              <a:buNone/>
              <a:defRPr sz="1400"/>
            </a:lvl4pPr>
            <a:lvl5pPr marL="672290" indent="0">
              <a:buNone/>
              <a:defRPr sz="14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2" y="1168942"/>
            <a:ext cx="3290380" cy="3786998"/>
          </a:xfrm>
          <a:prstGeom prst="rect">
            <a:avLst/>
          </a:prstGeom>
        </p:spPr>
        <p:txBody>
          <a:bodyPr wrap="square" lIns="0" tIns="0" rIns="0" bIns="0">
            <a:noAutofit/>
          </a:bodyPr>
          <a:lstStyle>
            <a:lvl1pPr marL="0" indent="0" defTabSz="380498">
              <a:spcAft>
                <a:spcPts val="368"/>
              </a:spcAft>
              <a:buNone/>
              <a:defRPr sz="1400" spc="0" baseline="0">
                <a:solidFill>
                  <a:srgbClr val="000000"/>
                </a:solidFill>
              </a:defRPr>
            </a:lvl1pPr>
            <a:lvl2pPr marL="168073" indent="0">
              <a:buNone/>
              <a:defRPr sz="1400"/>
            </a:lvl2pPr>
            <a:lvl3pPr marL="336145" indent="0">
              <a:buNone/>
              <a:defRPr sz="1400"/>
            </a:lvl3pPr>
            <a:lvl4pPr marL="504218" indent="0">
              <a:buNone/>
              <a:defRPr sz="1400"/>
            </a:lvl4pPr>
            <a:lvl5pPr marL="672290" indent="0">
              <a:buNone/>
              <a:defRPr sz="14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769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00">
                <a:solidFill>
                  <a:schemeClr val="accent6">
                    <a:lumMod val="75000"/>
                  </a:schemeClr>
                </a:solidFill>
                <a:cs typeface="Segoe UI" pitchFamily="34" charset="0"/>
              </a:rPr>
              <a:t>©Microsoft Corporation									                                                                                                                                             Azure </a:t>
            </a:r>
          </a:p>
        </p:txBody>
      </p:sp>
      <p:sp>
        <p:nvSpPr>
          <p:cNvPr id="7" name="TextBox 6">
            <a:extLst>
              <a:ext uri="{FF2B5EF4-FFF2-40B4-BE49-F238E27FC236}">
                <a16:creationId xmlns:a16="http://schemas.microsoft.com/office/drawing/2014/main" id="{EB31FB86-8BC0-4486-AE55-1AC4277B7454}"/>
              </a:ext>
            </a:extLst>
          </p:cNvPr>
          <p:cNvSpPr txBox="1"/>
          <p:nvPr userDrawn="1"/>
        </p:nvSpPr>
        <p:spPr>
          <a:xfrm>
            <a:off x="87086" y="0"/>
            <a:ext cx="12104913" cy="369332"/>
          </a:xfrm>
          <a:prstGeom prst="rect">
            <a:avLst/>
          </a:prstGeom>
          <a:noFill/>
        </p:spPr>
        <p:txBody>
          <a:bodyPr wrap="square">
            <a:spAutoFit/>
          </a:bodyPr>
          <a:lstStyle/>
          <a:p>
            <a:r>
              <a:rPr lang="en-US" sz="900">
                <a:solidFill>
                  <a:srgbClr val="FF0000"/>
                </a:solidFill>
              </a:rPr>
              <a:t>STRICTLY CONFIDENTIAL **NOT FOR SHARING** © Microsoft Corporation. All rights reserved. MICROSOFT MAKES NO WARRANTIES, EXPRESS, IMPLIED OR STATUTORY, AS TO THE INFORMATION IN THIS PRESENTATION. This information is strictly protected under NDA agreement</a:t>
            </a:r>
          </a:p>
        </p:txBody>
      </p:sp>
    </p:spTree>
    <p:extLst>
      <p:ext uri="{BB962C8B-B14F-4D97-AF65-F5344CB8AC3E}">
        <p14:creationId xmlns:p14="http://schemas.microsoft.com/office/powerpoint/2010/main" val="239872512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4" name="Text Box 3">
            <a:extLst>
              <a:ext uri="{FF2B5EF4-FFF2-40B4-BE49-F238E27FC236}">
                <a16:creationId xmlns:a16="http://schemas.microsoft.com/office/drawing/2014/main" id="{A1A3D990-1003-4570-8DA0-CA039518DA2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7878371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0271650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8684"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500" strike="noStrike" spc="-37"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5" y="4350114"/>
            <a:ext cx="5413395" cy="615553"/>
          </a:xfrm>
          <a:prstGeom prst="rect">
            <a:avLst/>
          </a:prstGeom>
        </p:spPr>
        <p:txBody>
          <a:bodyPr/>
          <a:lstStyle>
            <a:lvl1pPr>
              <a:defRPr sz="1400">
                <a:solidFill>
                  <a:srgbClr val="000000"/>
                </a:solidFill>
              </a:defRPr>
            </a:lvl1pPr>
            <a:lvl2pPr>
              <a:defRPr sz="1400">
                <a:solidFill>
                  <a:srgbClr val="000000"/>
                </a:solidFill>
              </a:defRPr>
            </a:lvl2pPr>
            <a:lvl3pPr>
              <a:defRPr sz="1100"/>
            </a:lvl3pPr>
            <a:lvl4pPr>
              <a:defRPr sz="1100"/>
            </a:lvl4pPr>
            <a:lvl5pPr>
              <a:defRPr sz="80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218211" y="0"/>
            <a:ext cx="5973791" cy="6858000"/>
          </a:xfrm>
          <a:prstGeom prst="rect">
            <a:avLst/>
          </a:prstGeom>
        </p:spPr>
      </p:pic>
    </p:spTree>
    <p:extLst>
      <p:ext uri="{BB962C8B-B14F-4D97-AF65-F5344CB8AC3E}">
        <p14:creationId xmlns:p14="http://schemas.microsoft.com/office/powerpoint/2010/main" val="258884499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nd Blank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FC57D-8802-4BDD-B9E2-11B606F138B5}"/>
              </a:ext>
            </a:extLst>
          </p:cNvPr>
          <p:cNvSpPr>
            <a:spLocks noGrp="1"/>
          </p:cNvSpPr>
          <p:nvPr>
            <p:ph type="title"/>
          </p:nvPr>
        </p:nvSpPr>
        <p:spPr/>
        <p:txBody>
          <a:bodyPr vert="horz" lIns="91440" tIns="45720" rIns="91440" bIns="45720" rtlCol="0" anchor="ctr">
            <a:noAutofit/>
          </a:bodyPr>
          <a:lstStyle>
            <a:lvl1pPr>
              <a:defRPr lang="en-US" sz="2800">
                <a:cs typeface="Segoe UI"/>
              </a:defRPr>
            </a:lvl1pPr>
          </a:lstStyle>
          <a:p>
            <a:pPr lvl="0"/>
            <a:r>
              <a:rPr lang="en-US"/>
              <a:t>Click to edit Master title style</a:t>
            </a:r>
          </a:p>
        </p:txBody>
      </p:sp>
      <p:sp>
        <p:nvSpPr>
          <p:cNvPr id="4" name="Date Placeholder 3">
            <a:extLst>
              <a:ext uri="{FF2B5EF4-FFF2-40B4-BE49-F238E27FC236}">
                <a16:creationId xmlns:a16="http://schemas.microsoft.com/office/drawing/2014/main" id="{3FFB2DDE-1BB0-4077-8617-421AC71CFC0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AA606AF-8369-416D-BDC9-9EC7E1308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CB24F8-5348-4215-9F28-3D4502A7F36F}"/>
              </a:ext>
            </a:extLst>
          </p:cNvPr>
          <p:cNvSpPr>
            <a:spLocks noGrp="1"/>
          </p:cNvSpPr>
          <p:nvPr>
            <p:ph type="sldNum" sz="quarter" idx="12"/>
          </p:nvPr>
        </p:nvSpPr>
        <p:spPr/>
        <p:txBody>
          <a:bodyPr/>
          <a:lstStyle/>
          <a:p>
            <a:fld id="{C90733C8-16AE-4E07-8405-75259510085E}" type="slidenum">
              <a:rPr lang="en-US" smtClean="0"/>
              <a:t>‹#›</a:t>
            </a:fld>
            <a:endParaRPr lang="en-US"/>
          </a:p>
        </p:txBody>
      </p:sp>
    </p:spTree>
    <p:extLst>
      <p:ext uri="{BB962C8B-B14F-4D97-AF65-F5344CB8AC3E}">
        <p14:creationId xmlns:p14="http://schemas.microsoft.com/office/powerpoint/2010/main" val="3585091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DCEA-333A-4C64-BE00-B25A797DD6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468827-5AB0-4D82-8FEC-BFEC6DEE8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C8626-0FB4-4953-BF62-2912AB002BD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FA629CD-76DD-4D5E-9F16-96F74F51F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068885-E989-4436-B934-4C9E26748FB5}"/>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403347784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1" y="0"/>
            <a:ext cx="6858000" cy="6858000"/>
          </a:xfrm>
          <a:prstGeom prst="rect">
            <a:avLst/>
          </a:prstGeom>
        </p:spPr>
      </p:pic>
    </p:spTree>
    <p:extLst>
      <p:ext uri="{BB962C8B-B14F-4D97-AF65-F5344CB8AC3E}">
        <p14:creationId xmlns:p14="http://schemas.microsoft.com/office/powerpoint/2010/main" val="202363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1" y="0"/>
            <a:ext cx="6858000" cy="6858000"/>
          </a:xfrm>
          <a:prstGeom prst="rect">
            <a:avLst/>
          </a:prstGeom>
        </p:spPr>
      </p:pic>
    </p:spTree>
    <p:extLst>
      <p:ext uri="{BB962C8B-B14F-4D97-AF65-F5344CB8AC3E}">
        <p14:creationId xmlns:p14="http://schemas.microsoft.com/office/powerpoint/2010/main" val="349268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13601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84670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1773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7067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9028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7909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3712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8841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48845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0925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47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42572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73092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859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194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41042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12521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2980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31703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5449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6852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50388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5327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5452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705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977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4174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238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02592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780716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97368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302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1786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87079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07415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9897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7499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6AF47E8D-EE51-4DFF-A41D-289C1741929B}"/>
              </a:ext>
            </a:extLst>
          </p:cNvPr>
          <p:cNvSpPr>
            <a:spLocks noGrp="1"/>
          </p:cNvSpPr>
          <p:nvPr>
            <p:ph type="pic" sz="quarter" idx="10"/>
          </p:nvPr>
        </p:nvSpPr>
        <p:spPr>
          <a:xfrm>
            <a:off x="360363" y="1670050"/>
            <a:ext cx="2743200" cy="4730750"/>
          </a:xfrm>
        </p:spPr>
        <p:txBody>
          <a:bodyPr/>
          <a:lstStyle/>
          <a:p>
            <a:endParaRPr lang="en-US"/>
          </a:p>
        </p:txBody>
      </p:sp>
      <p:sp>
        <p:nvSpPr>
          <p:cNvPr id="5" name="Picture Placeholder 3">
            <a:extLst>
              <a:ext uri="{FF2B5EF4-FFF2-40B4-BE49-F238E27FC236}">
                <a16:creationId xmlns:a16="http://schemas.microsoft.com/office/drawing/2014/main" id="{F68F6165-242B-468D-AD60-35E8F19CE4C5}"/>
              </a:ext>
            </a:extLst>
          </p:cNvPr>
          <p:cNvSpPr>
            <a:spLocks noGrp="1"/>
          </p:cNvSpPr>
          <p:nvPr>
            <p:ph type="pic" sz="quarter" idx="11"/>
          </p:nvPr>
        </p:nvSpPr>
        <p:spPr>
          <a:xfrm>
            <a:off x="3233248" y="1670050"/>
            <a:ext cx="2743200" cy="4730750"/>
          </a:xfrm>
        </p:spPr>
        <p:txBody>
          <a:bodyPr/>
          <a:lstStyle/>
          <a:p>
            <a:endParaRPr lang="en-US"/>
          </a:p>
        </p:txBody>
      </p:sp>
      <p:sp>
        <p:nvSpPr>
          <p:cNvPr id="6" name="Picture Placeholder 3">
            <a:extLst>
              <a:ext uri="{FF2B5EF4-FFF2-40B4-BE49-F238E27FC236}">
                <a16:creationId xmlns:a16="http://schemas.microsoft.com/office/drawing/2014/main" id="{8696F4F7-165A-41AE-AD6C-AFA1EFF965F6}"/>
              </a:ext>
            </a:extLst>
          </p:cNvPr>
          <p:cNvSpPr>
            <a:spLocks noGrp="1"/>
          </p:cNvSpPr>
          <p:nvPr>
            <p:ph type="pic" sz="quarter" idx="12"/>
          </p:nvPr>
        </p:nvSpPr>
        <p:spPr>
          <a:xfrm>
            <a:off x="6106133" y="1670050"/>
            <a:ext cx="2743200" cy="4730750"/>
          </a:xfrm>
        </p:spPr>
        <p:txBody>
          <a:bodyPr/>
          <a:lstStyle/>
          <a:p>
            <a:endParaRPr lang="en-US"/>
          </a:p>
        </p:txBody>
      </p:sp>
      <p:sp>
        <p:nvSpPr>
          <p:cNvPr id="7" name="Picture Placeholder 3">
            <a:extLst>
              <a:ext uri="{FF2B5EF4-FFF2-40B4-BE49-F238E27FC236}">
                <a16:creationId xmlns:a16="http://schemas.microsoft.com/office/drawing/2014/main" id="{647EDDA9-6AA3-447C-8910-3D35DE7BE985}"/>
              </a:ext>
            </a:extLst>
          </p:cNvPr>
          <p:cNvSpPr>
            <a:spLocks noGrp="1"/>
          </p:cNvSpPr>
          <p:nvPr>
            <p:ph type="pic" sz="quarter" idx="13"/>
          </p:nvPr>
        </p:nvSpPr>
        <p:spPr>
          <a:xfrm>
            <a:off x="8979017" y="1670050"/>
            <a:ext cx="2743200" cy="4730750"/>
          </a:xfrm>
        </p:spPr>
        <p:txBody>
          <a:bodyPr/>
          <a:lstStyle/>
          <a:p>
            <a:endParaRPr lang="en-US"/>
          </a:p>
        </p:txBody>
      </p:sp>
      <p:sp>
        <p:nvSpPr>
          <p:cNvPr id="9" name="Text Placeholder 8">
            <a:extLst>
              <a:ext uri="{FF2B5EF4-FFF2-40B4-BE49-F238E27FC236}">
                <a16:creationId xmlns:a16="http://schemas.microsoft.com/office/drawing/2014/main" id="{BFD1E78B-2911-4D29-A6E3-AAD180AAC259}"/>
              </a:ext>
            </a:extLst>
          </p:cNvPr>
          <p:cNvSpPr>
            <a:spLocks noGrp="1"/>
          </p:cNvSpPr>
          <p:nvPr>
            <p:ph type="body" sz="quarter" idx="14"/>
          </p:nvPr>
        </p:nvSpPr>
        <p:spPr>
          <a:xfrm>
            <a:off x="485775" y="4219575"/>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52552771-55D2-429A-A411-1BB768C3BA5F}"/>
              </a:ext>
            </a:extLst>
          </p:cNvPr>
          <p:cNvSpPr>
            <a:spLocks noGrp="1"/>
          </p:cNvSpPr>
          <p:nvPr>
            <p:ph type="body" sz="quarter" idx="15"/>
          </p:nvPr>
        </p:nvSpPr>
        <p:spPr>
          <a:xfrm>
            <a:off x="3354495" y="4219575"/>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EF8E5210-1E21-4813-A195-47B8F09CFAA6}"/>
              </a:ext>
            </a:extLst>
          </p:cNvPr>
          <p:cNvSpPr>
            <a:spLocks noGrp="1"/>
          </p:cNvSpPr>
          <p:nvPr>
            <p:ph type="body" sz="quarter" idx="16"/>
          </p:nvPr>
        </p:nvSpPr>
        <p:spPr>
          <a:xfrm>
            <a:off x="6227380" y="4219575"/>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8">
            <a:extLst>
              <a:ext uri="{FF2B5EF4-FFF2-40B4-BE49-F238E27FC236}">
                <a16:creationId xmlns:a16="http://schemas.microsoft.com/office/drawing/2014/main" id="{CFDB47DC-3E7D-4F41-80FE-ADCF86E7FB3A}"/>
              </a:ext>
            </a:extLst>
          </p:cNvPr>
          <p:cNvSpPr>
            <a:spLocks noGrp="1"/>
          </p:cNvSpPr>
          <p:nvPr>
            <p:ph type="body" sz="quarter" idx="17"/>
          </p:nvPr>
        </p:nvSpPr>
        <p:spPr>
          <a:xfrm>
            <a:off x="9100264" y="4219575"/>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5703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32F79-6232-4303-8793-50D1B5FF6DBB}"/>
              </a:ext>
            </a:extLst>
          </p:cNvPr>
          <p:cNvSpPr>
            <a:spLocks noGrp="1"/>
          </p:cNvSpPr>
          <p:nvPr>
            <p:ph type="title"/>
          </p:nvPr>
        </p:nvSpPr>
        <p:spPr>
          <a:xfrm>
            <a:off x="588263" y="1543987"/>
            <a:ext cx="4860662"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DC08BEA2-DBF3-41FB-A0C4-E67462C2AD7F}"/>
              </a:ext>
            </a:extLst>
          </p:cNvPr>
          <p:cNvSpPr>
            <a:spLocks noGrp="1"/>
          </p:cNvSpPr>
          <p:nvPr>
            <p:ph type="body" sz="quarter" idx="10"/>
          </p:nvPr>
        </p:nvSpPr>
        <p:spPr>
          <a:xfrm>
            <a:off x="588963" y="2834068"/>
            <a:ext cx="4792662" cy="1612749"/>
          </a:xfrm>
        </p:spPr>
        <p:txBody>
          <a:bodyPr/>
          <a:lstStyle>
            <a:lvl1pPr marL="0" indent="0">
              <a:spcBef>
                <a:spcPts val="1200"/>
              </a:spcBef>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97531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6AF47E8D-EE51-4DFF-A41D-289C1741929B}"/>
              </a:ext>
            </a:extLst>
          </p:cNvPr>
          <p:cNvSpPr>
            <a:spLocks noGrp="1"/>
          </p:cNvSpPr>
          <p:nvPr>
            <p:ph type="pic" sz="quarter" idx="10"/>
          </p:nvPr>
        </p:nvSpPr>
        <p:spPr>
          <a:xfrm>
            <a:off x="360363" y="1393371"/>
            <a:ext cx="2743200" cy="5007429"/>
          </a:xfrm>
        </p:spPr>
        <p:txBody>
          <a:bodyPr/>
          <a:lstStyle/>
          <a:p>
            <a:endParaRPr lang="en-US"/>
          </a:p>
        </p:txBody>
      </p:sp>
      <p:sp>
        <p:nvSpPr>
          <p:cNvPr id="5" name="Picture Placeholder 3">
            <a:extLst>
              <a:ext uri="{FF2B5EF4-FFF2-40B4-BE49-F238E27FC236}">
                <a16:creationId xmlns:a16="http://schemas.microsoft.com/office/drawing/2014/main" id="{F68F6165-242B-468D-AD60-35E8F19CE4C5}"/>
              </a:ext>
            </a:extLst>
          </p:cNvPr>
          <p:cNvSpPr>
            <a:spLocks noGrp="1"/>
          </p:cNvSpPr>
          <p:nvPr>
            <p:ph type="pic" sz="quarter" idx="11"/>
          </p:nvPr>
        </p:nvSpPr>
        <p:spPr>
          <a:xfrm>
            <a:off x="3233248" y="1393371"/>
            <a:ext cx="2743200" cy="5007429"/>
          </a:xfrm>
        </p:spPr>
        <p:txBody>
          <a:bodyPr/>
          <a:lstStyle/>
          <a:p>
            <a:endParaRPr lang="en-US"/>
          </a:p>
        </p:txBody>
      </p:sp>
      <p:sp>
        <p:nvSpPr>
          <p:cNvPr id="6" name="Picture Placeholder 3">
            <a:extLst>
              <a:ext uri="{FF2B5EF4-FFF2-40B4-BE49-F238E27FC236}">
                <a16:creationId xmlns:a16="http://schemas.microsoft.com/office/drawing/2014/main" id="{8696F4F7-165A-41AE-AD6C-AFA1EFF965F6}"/>
              </a:ext>
            </a:extLst>
          </p:cNvPr>
          <p:cNvSpPr>
            <a:spLocks noGrp="1"/>
          </p:cNvSpPr>
          <p:nvPr>
            <p:ph type="pic" sz="quarter" idx="12"/>
          </p:nvPr>
        </p:nvSpPr>
        <p:spPr>
          <a:xfrm>
            <a:off x="6106133" y="1393371"/>
            <a:ext cx="2743200" cy="5007429"/>
          </a:xfrm>
        </p:spPr>
        <p:txBody>
          <a:bodyPr/>
          <a:lstStyle/>
          <a:p>
            <a:endParaRPr lang="en-US"/>
          </a:p>
        </p:txBody>
      </p:sp>
      <p:sp>
        <p:nvSpPr>
          <p:cNvPr id="7" name="Picture Placeholder 3">
            <a:extLst>
              <a:ext uri="{FF2B5EF4-FFF2-40B4-BE49-F238E27FC236}">
                <a16:creationId xmlns:a16="http://schemas.microsoft.com/office/drawing/2014/main" id="{647EDDA9-6AA3-447C-8910-3D35DE7BE985}"/>
              </a:ext>
            </a:extLst>
          </p:cNvPr>
          <p:cNvSpPr>
            <a:spLocks noGrp="1"/>
          </p:cNvSpPr>
          <p:nvPr>
            <p:ph type="pic" sz="quarter" idx="13"/>
          </p:nvPr>
        </p:nvSpPr>
        <p:spPr>
          <a:xfrm>
            <a:off x="8979017" y="1393371"/>
            <a:ext cx="2743200" cy="5007429"/>
          </a:xfrm>
        </p:spPr>
        <p:txBody>
          <a:bodyPr/>
          <a:lstStyle/>
          <a:p>
            <a:endParaRPr lang="en-US"/>
          </a:p>
        </p:txBody>
      </p:sp>
      <p:sp>
        <p:nvSpPr>
          <p:cNvPr id="9" name="Text Placeholder 8">
            <a:extLst>
              <a:ext uri="{FF2B5EF4-FFF2-40B4-BE49-F238E27FC236}">
                <a16:creationId xmlns:a16="http://schemas.microsoft.com/office/drawing/2014/main" id="{BFD1E78B-2911-4D29-A6E3-AAD180AAC259}"/>
              </a:ext>
            </a:extLst>
          </p:cNvPr>
          <p:cNvSpPr>
            <a:spLocks noGrp="1"/>
          </p:cNvSpPr>
          <p:nvPr>
            <p:ph type="body" sz="quarter" idx="14"/>
          </p:nvPr>
        </p:nvSpPr>
        <p:spPr>
          <a:xfrm>
            <a:off x="360363" y="4036639"/>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52552771-55D2-429A-A411-1BB768C3BA5F}"/>
              </a:ext>
            </a:extLst>
          </p:cNvPr>
          <p:cNvSpPr>
            <a:spLocks noGrp="1"/>
          </p:cNvSpPr>
          <p:nvPr>
            <p:ph type="body" sz="quarter" idx="15"/>
          </p:nvPr>
        </p:nvSpPr>
        <p:spPr>
          <a:xfrm>
            <a:off x="3233248" y="4036639"/>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EF8E5210-1E21-4813-A195-47B8F09CFAA6}"/>
              </a:ext>
            </a:extLst>
          </p:cNvPr>
          <p:cNvSpPr>
            <a:spLocks noGrp="1"/>
          </p:cNvSpPr>
          <p:nvPr>
            <p:ph type="body" sz="quarter" idx="16"/>
          </p:nvPr>
        </p:nvSpPr>
        <p:spPr>
          <a:xfrm>
            <a:off x="6106133" y="4036639"/>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8">
            <a:extLst>
              <a:ext uri="{FF2B5EF4-FFF2-40B4-BE49-F238E27FC236}">
                <a16:creationId xmlns:a16="http://schemas.microsoft.com/office/drawing/2014/main" id="{CFDB47DC-3E7D-4F41-80FE-ADCF86E7FB3A}"/>
              </a:ext>
            </a:extLst>
          </p:cNvPr>
          <p:cNvSpPr>
            <a:spLocks noGrp="1"/>
          </p:cNvSpPr>
          <p:nvPr>
            <p:ph type="body" sz="quarter" idx="17"/>
          </p:nvPr>
        </p:nvSpPr>
        <p:spPr>
          <a:xfrm>
            <a:off x="8979017" y="4036639"/>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545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6AF47E8D-EE51-4DFF-A41D-289C1741929B}"/>
              </a:ext>
            </a:extLst>
          </p:cNvPr>
          <p:cNvSpPr>
            <a:spLocks noGrp="1"/>
          </p:cNvSpPr>
          <p:nvPr>
            <p:ph type="pic" sz="quarter" idx="10"/>
          </p:nvPr>
        </p:nvSpPr>
        <p:spPr>
          <a:xfrm>
            <a:off x="3262589" y="1393371"/>
            <a:ext cx="2743200" cy="5007429"/>
          </a:xfrm>
        </p:spPr>
        <p:txBody>
          <a:bodyPr/>
          <a:lstStyle/>
          <a:p>
            <a:endParaRPr lang="en-US"/>
          </a:p>
        </p:txBody>
      </p:sp>
      <p:sp>
        <p:nvSpPr>
          <p:cNvPr id="5" name="Picture Placeholder 3">
            <a:extLst>
              <a:ext uri="{FF2B5EF4-FFF2-40B4-BE49-F238E27FC236}">
                <a16:creationId xmlns:a16="http://schemas.microsoft.com/office/drawing/2014/main" id="{F68F6165-242B-468D-AD60-35E8F19CE4C5}"/>
              </a:ext>
            </a:extLst>
          </p:cNvPr>
          <p:cNvSpPr>
            <a:spLocks noGrp="1"/>
          </p:cNvSpPr>
          <p:nvPr>
            <p:ph type="pic" sz="quarter" idx="11"/>
          </p:nvPr>
        </p:nvSpPr>
        <p:spPr>
          <a:xfrm>
            <a:off x="6135474" y="1393371"/>
            <a:ext cx="2743200" cy="5007429"/>
          </a:xfrm>
        </p:spPr>
        <p:txBody>
          <a:bodyPr/>
          <a:lstStyle/>
          <a:p>
            <a:endParaRPr lang="en-US"/>
          </a:p>
        </p:txBody>
      </p:sp>
      <p:sp>
        <p:nvSpPr>
          <p:cNvPr id="9" name="Text Placeholder 8">
            <a:extLst>
              <a:ext uri="{FF2B5EF4-FFF2-40B4-BE49-F238E27FC236}">
                <a16:creationId xmlns:a16="http://schemas.microsoft.com/office/drawing/2014/main" id="{BFD1E78B-2911-4D29-A6E3-AAD180AAC259}"/>
              </a:ext>
            </a:extLst>
          </p:cNvPr>
          <p:cNvSpPr>
            <a:spLocks noGrp="1"/>
          </p:cNvSpPr>
          <p:nvPr>
            <p:ph type="body" sz="quarter" idx="14"/>
          </p:nvPr>
        </p:nvSpPr>
        <p:spPr>
          <a:xfrm>
            <a:off x="3262589" y="4036639"/>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52552771-55D2-429A-A411-1BB768C3BA5F}"/>
              </a:ext>
            </a:extLst>
          </p:cNvPr>
          <p:cNvSpPr>
            <a:spLocks noGrp="1"/>
          </p:cNvSpPr>
          <p:nvPr>
            <p:ph type="body" sz="quarter" idx="15"/>
          </p:nvPr>
        </p:nvSpPr>
        <p:spPr>
          <a:xfrm>
            <a:off x="6135474" y="4036639"/>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62636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655651"/>
            <a:ext cx="4742494" cy="492443"/>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6AF47E8D-EE51-4DFF-A41D-289C1741929B}"/>
              </a:ext>
            </a:extLst>
          </p:cNvPr>
          <p:cNvSpPr>
            <a:spLocks noGrp="1"/>
          </p:cNvSpPr>
          <p:nvPr>
            <p:ph type="pic" sz="quarter" idx="10"/>
          </p:nvPr>
        </p:nvSpPr>
        <p:spPr>
          <a:xfrm>
            <a:off x="5724047" y="785732"/>
            <a:ext cx="2743200" cy="5007429"/>
          </a:xfrm>
        </p:spPr>
        <p:txBody>
          <a:bodyPr/>
          <a:lstStyle/>
          <a:p>
            <a:endParaRPr lang="en-US"/>
          </a:p>
        </p:txBody>
      </p:sp>
      <p:sp>
        <p:nvSpPr>
          <p:cNvPr id="5" name="Picture Placeholder 3">
            <a:extLst>
              <a:ext uri="{FF2B5EF4-FFF2-40B4-BE49-F238E27FC236}">
                <a16:creationId xmlns:a16="http://schemas.microsoft.com/office/drawing/2014/main" id="{F68F6165-242B-468D-AD60-35E8F19CE4C5}"/>
              </a:ext>
            </a:extLst>
          </p:cNvPr>
          <p:cNvSpPr>
            <a:spLocks noGrp="1"/>
          </p:cNvSpPr>
          <p:nvPr>
            <p:ph type="pic" sz="quarter" idx="11"/>
          </p:nvPr>
        </p:nvSpPr>
        <p:spPr>
          <a:xfrm>
            <a:off x="8860537" y="785732"/>
            <a:ext cx="2743200" cy="5007429"/>
          </a:xfrm>
        </p:spPr>
        <p:txBody>
          <a:bodyPr/>
          <a:lstStyle/>
          <a:p>
            <a:endParaRPr lang="en-US"/>
          </a:p>
        </p:txBody>
      </p:sp>
      <p:sp>
        <p:nvSpPr>
          <p:cNvPr id="9" name="Text Placeholder 8">
            <a:extLst>
              <a:ext uri="{FF2B5EF4-FFF2-40B4-BE49-F238E27FC236}">
                <a16:creationId xmlns:a16="http://schemas.microsoft.com/office/drawing/2014/main" id="{BFD1E78B-2911-4D29-A6E3-AAD180AAC259}"/>
              </a:ext>
            </a:extLst>
          </p:cNvPr>
          <p:cNvSpPr>
            <a:spLocks noGrp="1"/>
          </p:cNvSpPr>
          <p:nvPr>
            <p:ph type="body" sz="quarter" idx="14"/>
          </p:nvPr>
        </p:nvSpPr>
        <p:spPr>
          <a:xfrm>
            <a:off x="5724047" y="3429000"/>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52552771-55D2-429A-A411-1BB768C3BA5F}"/>
              </a:ext>
            </a:extLst>
          </p:cNvPr>
          <p:cNvSpPr>
            <a:spLocks noGrp="1"/>
          </p:cNvSpPr>
          <p:nvPr>
            <p:ph type="body" sz="quarter" idx="15"/>
          </p:nvPr>
        </p:nvSpPr>
        <p:spPr>
          <a:xfrm>
            <a:off x="8860537" y="3429000"/>
            <a:ext cx="2743200" cy="2364161"/>
          </a:xfrm>
          <a:solidFill>
            <a:schemeClr val="bg1">
              <a:alpha val="65000"/>
            </a:schemeClr>
          </a:solidFill>
        </p:spPr>
        <p:txBody>
          <a:bodyPr lIns="182880" tIns="182880" rIns="182880" bIns="182880">
            <a:noAutofit/>
          </a:bodyPr>
          <a:lstStyle>
            <a:lvl1pPr marL="0" indent="0">
              <a:spcBef>
                <a:spcPts val="600"/>
              </a:spcBef>
              <a:spcAft>
                <a:spcPts val="600"/>
              </a:spcAft>
              <a:buNone/>
              <a:tabLst/>
              <a:defRPr sz="1400"/>
            </a:lvl1pPr>
            <a:lvl2pPr marL="0" indent="0">
              <a:spcBef>
                <a:spcPts val="600"/>
              </a:spcBef>
              <a:spcAft>
                <a:spcPts val="600"/>
              </a:spcAft>
              <a:buNone/>
              <a:tabLst/>
              <a:defRPr sz="1100"/>
            </a:lvl2pPr>
            <a:lvl3pPr marL="0" indent="0">
              <a:spcBef>
                <a:spcPts val="600"/>
              </a:spcBef>
              <a:spcAft>
                <a:spcPts val="600"/>
              </a:spcAft>
              <a:buNone/>
              <a:tabLst/>
              <a:defRPr sz="1000"/>
            </a:lvl3pPr>
            <a:lvl4pPr marL="0" indent="0">
              <a:spcBef>
                <a:spcPts val="600"/>
              </a:spcBef>
              <a:spcAft>
                <a:spcPts val="600"/>
              </a:spcAft>
              <a:buNone/>
              <a:tabLst/>
              <a:defRPr sz="900"/>
            </a:lvl4pPr>
            <a:lvl5pPr marL="0" indent="0">
              <a:spcBef>
                <a:spcPts val="600"/>
              </a:spcBef>
              <a:spcAft>
                <a:spcPts val="600"/>
              </a:spcAft>
              <a:buNone/>
              <a:tabLs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55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6AF47E8D-EE51-4DFF-A41D-289C1741929B}"/>
              </a:ext>
            </a:extLst>
          </p:cNvPr>
          <p:cNvSpPr>
            <a:spLocks noGrp="1"/>
          </p:cNvSpPr>
          <p:nvPr>
            <p:ph type="pic" sz="quarter" idx="10"/>
          </p:nvPr>
        </p:nvSpPr>
        <p:spPr>
          <a:xfrm>
            <a:off x="1675347" y="1670050"/>
            <a:ext cx="2743200" cy="4730750"/>
          </a:xfrm>
        </p:spPr>
        <p:txBody>
          <a:bodyPr/>
          <a:lstStyle/>
          <a:p>
            <a:endParaRPr lang="en-US"/>
          </a:p>
        </p:txBody>
      </p:sp>
      <p:sp>
        <p:nvSpPr>
          <p:cNvPr id="5" name="Picture Placeholder 3">
            <a:extLst>
              <a:ext uri="{FF2B5EF4-FFF2-40B4-BE49-F238E27FC236}">
                <a16:creationId xmlns:a16="http://schemas.microsoft.com/office/drawing/2014/main" id="{F68F6165-242B-468D-AD60-35E8F19CE4C5}"/>
              </a:ext>
            </a:extLst>
          </p:cNvPr>
          <p:cNvSpPr>
            <a:spLocks noGrp="1"/>
          </p:cNvSpPr>
          <p:nvPr>
            <p:ph type="pic" sz="quarter" idx="11"/>
          </p:nvPr>
        </p:nvSpPr>
        <p:spPr>
          <a:xfrm>
            <a:off x="4724400" y="1670050"/>
            <a:ext cx="2743200" cy="4730750"/>
          </a:xfrm>
        </p:spPr>
        <p:txBody>
          <a:bodyPr/>
          <a:lstStyle/>
          <a:p>
            <a:endParaRPr lang="en-US"/>
          </a:p>
        </p:txBody>
      </p:sp>
      <p:sp>
        <p:nvSpPr>
          <p:cNvPr id="6" name="Picture Placeholder 3">
            <a:extLst>
              <a:ext uri="{FF2B5EF4-FFF2-40B4-BE49-F238E27FC236}">
                <a16:creationId xmlns:a16="http://schemas.microsoft.com/office/drawing/2014/main" id="{8696F4F7-165A-41AE-AD6C-AFA1EFF965F6}"/>
              </a:ext>
            </a:extLst>
          </p:cNvPr>
          <p:cNvSpPr>
            <a:spLocks noGrp="1"/>
          </p:cNvSpPr>
          <p:nvPr>
            <p:ph type="pic" sz="quarter" idx="12"/>
          </p:nvPr>
        </p:nvSpPr>
        <p:spPr>
          <a:xfrm>
            <a:off x="7807010" y="1670050"/>
            <a:ext cx="2743200" cy="4730750"/>
          </a:xfrm>
        </p:spPr>
        <p:txBody>
          <a:bodyPr/>
          <a:lstStyle/>
          <a:p>
            <a:endParaRPr lang="en-US"/>
          </a:p>
        </p:txBody>
      </p:sp>
      <p:sp>
        <p:nvSpPr>
          <p:cNvPr id="9" name="Text Placeholder 8">
            <a:extLst>
              <a:ext uri="{FF2B5EF4-FFF2-40B4-BE49-F238E27FC236}">
                <a16:creationId xmlns:a16="http://schemas.microsoft.com/office/drawing/2014/main" id="{BFD1E78B-2911-4D29-A6E3-AAD180AAC259}"/>
              </a:ext>
            </a:extLst>
          </p:cNvPr>
          <p:cNvSpPr>
            <a:spLocks noGrp="1"/>
          </p:cNvSpPr>
          <p:nvPr>
            <p:ph type="body" sz="quarter" idx="14"/>
          </p:nvPr>
        </p:nvSpPr>
        <p:spPr>
          <a:xfrm>
            <a:off x="1800759" y="4219575"/>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52552771-55D2-429A-A411-1BB768C3BA5F}"/>
              </a:ext>
            </a:extLst>
          </p:cNvPr>
          <p:cNvSpPr>
            <a:spLocks noGrp="1"/>
          </p:cNvSpPr>
          <p:nvPr>
            <p:ph type="body" sz="quarter" idx="15"/>
          </p:nvPr>
        </p:nvSpPr>
        <p:spPr>
          <a:xfrm>
            <a:off x="4845647" y="4219575"/>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EF8E5210-1E21-4813-A195-47B8F09CFAA6}"/>
              </a:ext>
            </a:extLst>
          </p:cNvPr>
          <p:cNvSpPr>
            <a:spLocks noGrp="1"/>
          </p:cNvSpPr>
          <p:nvPr>
            <p:ph type="body" sz="quarter" idx="16"/>
          </p:nvPr>
        </p:nvSpPr>
        <p:spPr>
          <a:xfrm>
            <a:off x="7928257" y="4219575"/>
            <a:ext cx="2500706" cy="1772793"/>
          </a:xfrm>
          <a:solidFill>
            <a:schemeClr val="bg1">
              <a:alpha val="65000"/>
            </a:schemeClr>
          </a:solidFill>
        </p:spPr>
        <p:txBody>
          <a:bodyPr lIns="182880" tIns="182880" rIns="182880" bIns="182880"/>
          <a:lstStyle>
            <a:lvl1pPr marL="0" indent="0">
              <a:buNone/>
              <a:tabLst/>
              <a:defRPr sz="1800"/>
            </a:lvl1pPr>
            <a:lvl2pPr marL="0" indent="0">
              <a:buNone/>
              <a:tabLst/>
              <a:defRPr sz="1400"/>
            </a:lvl2pPr>
            <a:lvl3pPr marL="0" indent="0">
              <a:buNone/>
              <a:tabLst/>
              <a:defRPr sz="1100"/>
            </a:lvl3pPr>
            <a:lvl4pPr marL="0" indent="0">
              <a:buNone/>
              <a:tabLst/>
              <a:defRPr sz="1050"/>
            </a:lvl4pPr>
            <a:lvl5pPr marL="0" indent="0">
              <a:buNone/>
              <a:tabLs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1379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Tree>
    <p:extLst>
      <p:ext uri="{BB962C8B-B14F-4D97-AF65-F5344CB8AC3E}">
        <p14:creationId xmlns:p14="http://schemas.microsoft.com/office/powerpoint/2010/main" val="3679928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31735AD-FCBC-479D-A7BD-442097C17D9C}"/>
              </a:ext>
            </a:extLst>
          </p:cNvPr>
          <p:cNvSpPr>
            <a:spLocks noGrp="1"/>
          </p:cNvSpPr>
          <p:nvPr>
            <p:ph type="pic" sz="quarter" idx="12"/>
          </p:nvPr>
        </p:nvSpPr>
        <p:spPr>
          <a:xfrm>
            <a:off x="0" y="0"/>
            <a:ext cx="5564777" cy="6858000"/>
          </a:xfrm>
        </p:spPr>
        <p:txBody>
          <a:bodyPr/>
          <a:lstStyle/>
          <a:p>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161748" y="1136468"/>
            <a:ext cx="5564777"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2A5C3645-2E10-4751-A30B-3F3346F243D3}"/>
              </a:ext>
            </a:extLst>
          </p:cNvPr>
          <p:cNvSpPr>
            <a:spLocks noGrp="1"/>
          </p:cNvSpPr>
          <p:nvPr>
            <p:ph type="body" sz="quarter" idx="10"/>
          </p:nvPr>
        </p:nvSpPr>
        <p:spPr>
          <a:xfrm>
            <a:off x="6183085" y="2568893"/>
            <a:ext cx="5321300" cy="1031051"/>
          </a:xfrm>
          <a:noFill/>
        </p:spPr>
        <p:txBody>
          <a:bodyPr lIns="0" tIns="0" rIns="0" bIns="0"/>
          <a:lstStyle>
            <a:lvl1pPr marL="0" indent="0">
              <a:buNone/>
              <a:defRPr sz="1600">
                <a:latin typeface="+mj-lt"/>
              </a:defRPr>
            </a:lvl1pPr>
            <a:lvl2pPr marL="0" indent="0">
              <a:buNone/>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B0D5915E-7A7B-4AB5-A3A0-8B8EBE9B9E72}"/>
              </a:ext>
            </a:extLst>
          </p:cNvPr>
          <p:cNvSpPr>
            <a:spLocks noGrp="1"/>
          </p:cNvSpPr>
          <p:nvPr>
            <p:ph type="body" sz="quarter" idx="11"/>
          </p:nvPr>
        </p:nvSpPr>
        <p:spPr>
          <a:xfrm>
            <a:off x="6183085" y="3632125"/>
            <a:ext cx="5321300" cy="1480405"/>
          </a:xfrm>
          <a:noFill/>
        </p:spPr>
        <p:txBody>
          <a:bodyPr lIns="0" tIns="0" rIns="0" bIns="0"/>
          <a:lstStyle>
            <a:lvl1pPr marL="0" indent="0">
              <a:spcBef>
                <a:spcPts val="1200"/>
              </a:spcBef>
              <a:spcAft>
                <a:spcPts val="1200"/>
              </a:spcAft>
              <a:buNone/>
              <a:defRPr sz="1600"/>
            </a:lvl1pPr>
            <a:lvl2pPr marL="0" indent="0">
              <a:spcAft>
                <a:spcPts val="600"/>
              </a:spcAft>
              <a:buNone/>
              <a:defRPr sz="1400"/>
            </a:lvl2pPr>
            <a:lvl3pPr marL="0" indent="0">
              <a:spcAft>
                <a:spcPts val="600"/>
              </a:spcAft>
              <a:buNone/>
              <a:defRPr sz="1100"/>
            </a:lvl3pPr>
            <a:lvl4pPr marL="0" indent="0">
              <a:spcAft>
                <a:spcPts val="600"/>
              </a:spcAft>
              <a:buNone/>
              <a:defRPr sz="1050"/>
            </a:lvl4pPr>
            <a:lvl5pPr marL="0" indent="0">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45441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F6F062-1C4E-4CB4-A6FB-8DE34C640BA1}"/>
              </a:ext>
            </a:extLst>
          </p:cNvPr>
          <p:cNvSpPr/>
          <p:nvPr userDrawn="1"/>
        </p:nvSpPr>
        <p:spPr bwMode="auto">
          <a:xfrm>
            <a:off x="0" y="0"/>
            <a:ext cx="5564777"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161748" y="1136468"/>
            <a:ext cx="5564777"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2A5C3645-2E10-4751-A30B-3F3346F243D3}"/>
              </a:ext>
            </a:extLst>
          </p:cNvPr>
          <p:cNvSpPr>
            <a:spLocks noGrp="1"/>
          </p:cNvSpPr>
          <p:nvPr>
            <p:ph type="body" sz="quarter" idx="10"/>
          </p:nvPr>
        </p:nvSpPr>
        <p:spPr>
          <a:xfrm>
            <a:off x="6183085" y="2397949"/>
            <a:ext cx="5321300" cy="1031051"/>
          </a:xfrm>
          <a:noFill/>
        </p:spPr>
        <p:txBody>
          <a:bodyPr lIns="0" tIns="0" rIns="0" bIns="0"/>
          <a:lstStyle>
            <a:lvl1pPr marL="0" indent="0">
              <a:buNone/>
              <a:defRPr sz="1600">
                <a:latin typeface="+mj-lt"/>
              </a:defRPr>
            </a:lvl1pPr>
            <a:lvl2pPr marL="0" indent="0">
              <a:buNone/>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B0D5915E-7A7B-4AB5-A3A0-8B8EBE9B9E72}"/>
              </a:ext>
            </a:extLst>
          </p:cNvPr>
          <p:cNvSpPr>
            <a:spLocks noGrp="1"/>
          </p:cNvSpPr>
          <p:nvPr>
            <p:ph type="body" sz="quarter" idx="11"/>
          </p:nvPr>
        </p:nvSpPr>
        <p:spPr>
          <a:xfrm>
            <a:off x="6183085" y="4386600"/>
            <a:ext cx="5321300" cy="1480405"/>
          </a:xfrm>
          <a:noFill/>
        </p:spPr>
        <p:txBody>
          <a:bodyPr lIns="0" tIns="0" rIns="0" bIns="0"/>
          <a:lstStyle>
            <a:lvl1pPr marL="0" indent="0">
              <a:spcBef>
                <a:spcPts val="1200"/>
              </a:spcBef>
              <a:spcAft>
                <a:spcPts val="1200"/>
              </a:spcAft>
              <a:buNone/>
              <a:defRPr sz="1600"/>
            </a:lvl1pPr>
            <a:lvl2pPr marL="0" indent="0">
              <a:spcAft>
                <a:spcPts val="600"/>
              </a:spcAft>
              <a:buNone/>
              <a:defRPr sz="1400"/>
            </a:lvl2pPr>
            <a:lvl3pPr marL="0" indent="0">
              <a:spcAft>
                <a:spcPts val="600"/>
              </a:spcAft>
              <a:buNone/>
              <a:defRPr sz="1100"/>
            </a:lvl3pPr>
            <a:lvl4pPr marL="0" indent="0">
              <a:spcAft>
                <a:spcPts val="600"/>
              </a:spcAft>
              <a:buNone/>
              <a:defRPr sz="1050"/>
            </a:lvl4pPr>
            <a:lvl5pPr marL="0" indent="0">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7395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6" name="Rectangle 5">
            <a:extLst>
              <a:ext uri="{FF2B5EF4-FFF2-40B4-BE49-F238E27FC236}">
                <a16:creationId xmlns:a16="http://schemas.microsoft.com/office/drawing/2014/main" id="{548992FF-1C25-423D-8A7F-C91D6CE8B35B}"/>
              </a:ext>
            </a:extLst>
          </p:cNvPr>
          <p:cNvSpPr/>
          <p:nvPr/>
        </p:nvSpPr>
        <p:spPr>
          <a:xfrm>
            <a:off x="4710265" y="2490639"/>
            <a:ext cx="1084550"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Connect IoT Hub</a:t>
            </a:r>
          </a:p>
        </p:txBody>
      </p:sp>
      <p:grpSp>
        <p:nvGrpSpPr>
          <p:cNvPr id="7" name="Group 4">
            <a:extLst>
              <a:ext uri="{FF2B5EF4-FFF2-40B4-BE49-F238E27FC236}">
                <a16:creationId xmlns:a16="http://schemas.microsoft.com/office/drawing/2014/main" id="{FB623DC1-336D-4C52-8485-19D224ADB8CB}"/>
              </a:ext>
            </a:extLst>
          </p:cNvPr>
          <p:cNvGrpSpPr>
            <a:grpSpLocks noChangeAspect="1"/>
          </p:cNvGrpSpPr>
          <p:nvPr/>
        </p:nvGrpSpPr>
        <p:grpSpPr bwMode="auto">
          <a:xfrm>
            <a:off x="5023940" y="1932682"/>
            <a:ext cx="457200" cy="457200"/>
            <a:chOff x="3281" y="2693"/>
            <a:chExt cx="295" cy="295"/>
          </a:xfrm>
        </p:grpSpPr>
        <p:sp>
          <p:nvSpPr>
            <p:cNvPr id="8" name="AutoShape 3">
              <a:extLst>
                <a:ext uri="{FF2B5EF4-FFF2-40B4-BE49-F238E27FC236}">
                  <a16:creationId xmlns:a16="http://schemas.microsoft.com/office/drawing/2014/main" id="{12868986-61EE-484D-825E-7BCA738F65D2}"/>
                </a:ext>
              </a:extLst>
            </p:cNvPr>
            <p:cNvSpPr>
              <a:spLocks noChangeAspect="1" noChangeArrowheads="1" noTextEdit="1"/>
            </p:cNvSpPr>
            <p:nvPr/>
          </p:nvSpPr>
          <p:spPr bwMode="auto">
            <a:xfrm>
              <a:off x="3281" y="2693"/>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5">
              <a:extLst>
                <a:ext uri="{FF2B5EF4-FFF2-40B4-BE49-F238E27FC236}">
                  <a16:creationId xmlns:a16="http://schemas.microsoft.com/office/drawing/2014/main" id="{B0DDFE47-BDF6-467F-A301-B6E11E69626F}"/>
                </a:ext>
              </a:extLst>
            </p:cNvPr>
            <p:cNvSpPr>
              <a:spLocks/>
            </p:cNvSpPr>
            <p:nvPr/>
          </p:nvSpPr>
          <p:spPr bwMode="auto">
            <a:xfrm>
              <a:off x="3306" y="2711"/>
              <a:ext cx="249" cy="249"/>
            </a:xfrm>
            <a:custGeom>
              <a:avLst/>
              <a:gdLst>
                <a:gd name="T0" fmla="*/ 126 w 142"/>
                <a:gd name="T1" fmla="*/ 111 h 142"/>
                <a:gd name="T2" fmla="*/ 123 w 142"/>
                <a:gd name="T3" fmla="*/ 112 h 142"/>
                <a:gd name="T4" fmla="*/ 107 w 142"/>
                <a:gd name="T5" fmla="*/ 83 h 142"/>
                <a:gd name="T6" fmla="*/ 113 w 142"/>
                <a:gd name="T7" fmla="*/ 69 h 142"/>
                <a:gd name="T8" fmla="*/ 94 w 142"/>
                <a:gd name="T9" fmla="*/ 49 h 142"/>
                <a:gd name="T10" fmla="*/ 86 w 142"/>
                <a:gd name="T11" fmla="*/ 51 h 142"/>
                <a:gd name="T12" fmla="*/ 69 w 142"/>
                <a:gd name="T13" fmla="*/ 26 h 142"/>
                <a:gd name="T14" fmla="*/ 73 w 142"/>
                <a:gd name="T15" fmla="*/ 16 h 142"/>
                <a:gd name="T16" fmla="*/ 57 w 142"/>
                <a:gd name="T17" fmla="*/ 0 h 142"/>
                <a:gd name="T18" fmla="*/ 40 w 142"/>
                <a:gd name="T19" fmla="*/ 16 h 142"/>
                <a:gd name="T20" fmla="*/ 57 w 142"/>
                <a:gd name="T21" fmla="*/ 32 h 142"/>
                <a:gd name="T22" fmla="*/ 62 w 142"/>
                <a:gd name="T23" fmla="*/ 31 h 142"/>
                <a:gd name="T24" fmla="*/ 79 w 142"/>
                <a:gd name="T25" fmla="*/ 56 h 142"/>
                <a:gd name="T26" fmla="*/ 75 w 142"/>
                <a:gd name="T27" fmla="*/ 66 h 142"/>
                <a:gd name="T28" fmla="*/ 25 w 142"/>
                <a:gd name="T29" fmla="*/ 70 h 142"/>
                <a:gd name="T30" fmla="*/ 13 w 142"/>
                <a:gd name="T31" fmla="*/ 63 h 142"/>
                <a:gd name="T32" fmla="*/ 0 w 142"/>
                <a:gd name="T33" fmla="*/ 76 h 142"/>
                <a:gd name="T34" fmla="*/ 13 w 142"/>
                <a:gd name="T35" fmla="*/ 89 h 142"/>
                <a:gd name="T36" fmla="*/ 26 w 142"/>
                <a:gd name="T37" fmla="*/ 78 h 142"/>
                <a:gd name="T38" fmla="*/ 75 w 142"/>
                <a:gd name="T39" fmla="*/ 74 h 142"/>
                <a:gd name="T40" fmla="*/ 80 w 142"/>
                <a:gd name="T41" fmla="*/ 82 h 142"/>
                <a:gd name="T42" fmla="*/ 68 w 142"/>
                <a:gd name="T43" fmla="*/ 103 h 142"/>
                <a:gd name="T44" fmla="*/ 66 w 142"/>
                <a:gd name="T45" fmla="*/ 103 h 142"/>
                <a:gd name="T46" fmla="*/ 53 w 142"/>
                <a:gd name="T47" fmla="*/ 116 h 142"/>
                <a:gd name="T48" fmla="*/ 66 w 142"/>
                <a:gd name="T49" fmla="*/ 129 h 142"/>
                <a:gd name="T50" fmla="*/ 79 w 142"/>
                <a:gd name="T51" fmla="*/ 116 h 142"/>
                <a:gd name="T52" fmla="*/ 75 w 142"/>
                <a:gd name="T53" fmla="*/ 107 h 142"/>
                <a:gd name="T54" fmla="*/ 87 w 142"/>
                <a:gd name="T55" fmla="*/ 87 h 142"/>
                <a:gd name="T56" fmla="*/ 94 w 142"/>
                <a:gd name="T57" fmla="*/ 88 h 142"/>
                <a:gd name="T58" fmla="*/ 100 w 142"/>
                <a:gd name="T59" fmla="*/ 87 h 142"/>
                <a:gd name="T60" fmla="*/ 116 w 142"/>
                <a:gd name="T61" fmla="*/ 116 h 142"/>
                <a:gd name="T62" fmla="*/ 111 w 142"/>
                <a:gd name="T63" fmla="*/ 127 h 142"/>
                <a:gd name="T64" fmla="*/ 126 w 142"/>
                <a:gd name="T65" fmla="*/ 142 h 142"/>
                <a:gd name="T66" fmla="*/ 142 w 142"/>
                <a:gd name="T67" fmla="*/ 127 h 142"/>
                <a:gd name="T68" fmla="*/ 126 w 142"/>
                <a:gd name="T69" fmla="*/ 11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42">
                  <a:moveTo>
                    <a:pt x="126" y="111"/>
                  </a:moveTo>
                  <a:cubicBezTo>
                    <a:pt x="125" y="111"/>
                    <a:pt x="124" y="111"/>
                    <a:pt x="123" y="112"/>
                  </a:cubicBezTo>
                  <a:cubicBezTo>
                    <a:pt x="107" y="83"/>
                    <a:pt x="107" y="83"/>
                    <a:pt x="107" y="83"/>
                  </a:cubicBezTo>
                  <a:cubicBezTo>
                    <a:pt x="111" y="79"/>
                    <a:pt x="113" y="74"/>
                    <a:pt x="113" y="69"/>
                  </a:cubicBezTo>
                  <a:cubicBezTo>
                    <a:pt x="113" y="58"/>
                    <a:pt x="105" y="49"/>
                    <a:pt x="94" y="49"/>
                  </a:cubicBezTo>
                  <a:cubicBezTo>
                    <a:pt x="91" y="49"/>
                    <a:pt x="88" y="50"/>
                    <a:pt x="86" y="51"/>
                  </a:cubicBezTo>
                  <a:cubicBezTo>
                    <a:pt x="69" y="26"/>
                    <a:pt x="69" y="26"/>
                    <a:pt x="69" y="26"/>
                  </a:cubicBezTo>
                  <a:cubicBezTo>
                    <a:pt x="71" y="24"/>
                    <a:pt x="73" y="20"/>
                    <a:pt x="73" y="16"/>
                  </a:cubicBezTo>
                  <a:cubicBezTo>
                    <a:pt x="73" y="7"/>
                    <a:pt x="66" y="0"/>
                    <a:pt x="57" y="0"/>
                  </a:cubicBezTo>
                  <a:cubicBezTo>
                    <a:pt x="48" y="0"/>
                    <a:pt x="40" y="7"/>
                    <a:pt x="40" y="16"/>
                  </a:cubicBezTo>
                  <a:cubicBezTo>
                    <a:pt x="40" y="25"/>
                    <a:pt x="48" y="32"/>
                    <a:pt x="57" y="32"/>
                  </a:cubicBezTo>
                  <a:cubicBezTo>
                    <a:pt x="59" y="32"/>
                    <a:pt x="60" y="32"/>
                    <a:pt x="62" y="31"/>
                  </a:cubicBezTo>
                  <a:cubicBezTo>
                    <a:pt x="79" y="56"/>
                    <a:pt x="79" y="56"/>
                    <a:pt x="79" y="56"/>
                  </a:cubicBezTo>
                  <a:cubicBezTo>
                    <a:pt x="77" y="59"/>
                    <a:pt x="75" y="62"/>
                    <a:pt x="75" y="66"/>
                  </a:cubicBezTo>
                  <a:cubicBezTo>
                    <a:pt x="25" y="70"/>
                    <a:pt x="25" y="70"/>
                    <a:pt x="25" y="70"/>
                  </a:cubicBezTo>
                  <a:cubicBezTo>
                    <a:pt x="22" y="66"/>
                    <a:pt x="18" y="63"/>
                    <a:pt x="13" y="63"/>
                  </a:cubicBezTo>
                  <a:cubicBezTo>
                    <a:pt x="6" y="63"/>
                    <a:pt x="0" y="69"/>
                    <a:pt x="0" y="76"/>
                  </a:cubicBezTo>
                  <a:cubicBezTo>
                    <a:pt x="0" y="83"/>
                    <a:pt x="6" y="89"/>
                    <a:pt x="13" y="89"/>
                  </a:cubicBezTo>
                  <a:cubicBezTo>
                    <a:pt x="20" y="89"/>
                    <a:pt x="25" y="84"/>
                    <a:pt x="26" y="78"/>
                  </a:cubicBezTo>
                  <a:cubicBezTo>
                    <a:pt x="75" y="74"/>
                    <a:pt x="75" y="74"/>
                    <a:pt x="75" y="74"/>
                  </a:cubicBezTo>
                  <a:cubicBezTo>
                    <a:pt x="76" y="77"/>
                    <a:pt x="78" y="80"/>
                    <a:pt x="80" y="82"/>
                  </a:cubicBezTo>
                  <a:cubicBezTo>
                    <a:pt x="68" y="103"/>
                    <a:pt x="68" y="103"/>
                    <a:pt x="68" y="103"/>
                  </a:cubicBezTo>
                  <a:cubicBezTo>
                    <a:pt x="67" y="103"/>
                    <a:pt x="67" y="103"/>
                    <a:pt x="66" y="103"/>
                  </a:cubicBezTo>
                  <a:cubicBezTo>
                    <a:pt x="59" y="103"/>
                    <a:pt x="53" y="109"/>
                    <a:pt x="53" y="116"/>
                  </a:cubicBezTo>
                  <a:cubicBezTo>
                    <a:pt x="53" y="123"/>
                    <a:pt x="59" y="129"/>
                    <a:pt x="66" y="129"/>
                  </a:cubicBezTo>
                  <a:cubicBezTo>
                    <a:pt x="73" y="129"/>
                    <a:pt x="79" y="123"/>
                    <a:pt x="79" y="116"/>
                  </a:cubicBezTo>
                  <a:cubicBezTo>
                    <a:pt x="79" y="112"/>
                    <a:pt x="78" y="109"/>
                    <a:pt x="75" y="107"/>
                  </a:cubicBezTo>
                  <a:cubicBezTo>
                    <a:pt x="87" y="87"/>
                    <a:pt x="87" y="87"/>
                    <a:pt x="87" y="87"/>
                  </a:cubicBezTo>
                  <a:cubicBezTo>
                    <a:pt x="89" y="88"/>
                    <a:pt x="91" y="88"/>
                    <a:pt x="94" y="88"/>
                  </a:cubicBezTo>
                  <a:cubicBezTo>
                    <a:pt x="96" y="88"/>
                    <a:pt x="98" y="88"/>
                    <a:pt x="100" y="87"/>
                  </a:cubicBezTo>
                  <a:cubicBezTo>
                    <a:pt x="116" y="116"/>
                    <a:pt x="116" y="116"/>
                    <a:pt x="116" y="116"/>
                  </a:cubicBezTo>
                  <a:cubicBezTo>
                    <a:pt x="113" y="118"/>
                    <a:pt x="111" y="122"/>
                    <a:pt x="111" y="127"/>
                  </a:cubicBezTo>
                  <a:cubicBezTo>
                    <a:pt x="111" y="135"/>
                    <a:pt x="118" y="142"/>
                    <a:pt x="126" y="142"/>
                  </a:cubicBezTo>
                  <a:cubicBezTo>
                    <a:pt x="135" y="142"/>
                    <a:pt x="142" y="135"/>
                    <a:pt x="142" y="127"/>
                  </a:cubicBezTo>
                  <a:cubicBezTo>
                    <a:pt x="142" y="118"/>
                    <a:pt x="135" y="111"/>
                    <a:pt x="126" y="1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BC364FCD-F00C-4655-B8E9-0B58CFC6EF10}"/>
                </a:ext>
              </a:extLst>
            </p:cNvPr>
            <p:cNvSpPr>
              <a:spLocks/>
            </p:cNvSpPr>
            <p:nvPr/>
          </p:nvSpPr>
          <p:spPr bwMode="auto">
            <a:xfrm>
              <a:off x="3492" y="2693"/>
              <a:ext cx="84" cy="84"/>
            </a:xfrm>
            <a:custGeom>
              <a:avLst/>
              <a:gdLst>
                <a:gd name="T0" fmla="*/ 46 w 48"/>
                <a:gd name="T1" fmla="*/ 0 h 48"/>
                <a:gd name="T2" fmla="*/ 3 w 48"/>
                <a:gd name="T3" fmla="*/ 0 h 48"/>
                <a:gd name="T4" fmla="*/ 0 w 48"/>
                <a:gd name="T5" fmla="*/ 3 h 48"/>
                <a:gd name="T6" fmla="*/ 0 w 48"/>
                <a:gd name="T7" fmla="*/ 19 h 48"/>
                <a:gd name="T8" fmla="*/ 3 w 48"/>
                <a:gd name="T9" fmla="*/ 21 h 48"/>
                <a:gd name="T10" fmla="*/ 27 w 48"/>
                <a:gd name="T11" fmla="*/ 21 h 48"/>
                <a:gd name="T12" fmla="*/ 27 w 48"/>
                <a:gd name="T13" fmla="*/ 45 h 48"/>
                <a:gd name="T14" fmla="*/ 30 w 48"/>
                <a:gd name="T15" fmla="*/ 48 h 48"/>
                <a:gd name="T16" fmla="*/ 46 w 48"/>
                <a:gd name="T17" fmla="*/ 48 h 48"/>
                <a:gd name="T18" fmla="*/ 48 w 48"/>
                <a:gd name="T19" fmla="*/ 45 h 48"/>
                <a:gd name="T20" fmla="*/ 48 w 48"/>
                <a:gd name="T21" fmla="*/ 3 h 48"/>
                <a:gd name="T22" fmla="*/ 46 w 48"/>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8">
                  <a:moveTo>
                    <a:pt x="46" y="0"/>
                  </a:moveTo>
                  <a:cubicBezTo>
                    <a:pt x="3" y="0"/>
                    <a:pt x="3" y="0"/>
                    <a:pt x="3" y="0"/>
                  </a:cubicBezTo>
                  <a:cubicBezTo>
                    <a:pt x="2" y="0"/>
                    <a:pt x="0" y="1"/>
                    <a:pt x="0" y="3"/>
                  </a:cubicBezTo>
                  <a:cubicBezTo>
                    <a:pt x="0" y="19"/>
                    <a:pt x="0" y="19"/>
                    <a:pt x="0" y="19"/>
                  </a:cubicBezTo>
                  <a:cubicBezTo>
                    <a:pt x="0" y="20"/>
                    <a:pt x="2" y="21"/>
                    <a:pt x="3" y="21"/>
                  </a:cubicBezTo>
                  <a:cubicBezTo>
                    <a:pt x="27" y="21"/>
                    <a:pt x="27" y="21"/>
                    <a:pt x="27" y="21"/>
                  </a:cubicBezTo>
                  <a:cubicBezTo>
                    <a:pt x="27" y="45"/>
                    <a:pt x="27" y="45"/>
                    <a:pt x="27" y="45"/>
                  </a:cubicBezTo>
                  <a:cubicBezTo>
                    <a:pt x="27" y="47"/>
                    <a:pt x="28" y="48"/>
                    <a:pt x="30" y="48"/>
                  </a:cubicBezTo>
                  <a:cubicBezTo>
                    <a:pt x="46" y="48"/>
                    <a:pt x="46" y="48"/>
                    <a:pt x="46" y="48"/>
                  </a:cubicBezTo>
                  <a:cubicBezTo>
                    <a:pt x="47" y="48"/>
                    <a:pt x="48" y="47"/>
                    <a:pt x="48" y="45"/>
                  </a:cubicBezTo>
                  <a:cubicBezTo>
                    <a:pt x="48" y="3"/>
                    <a:pt x="48" y="3"/>
                    <a:pt x="48" y="3"/>
                  </a:cubicBezTo>
                  <a:cubicBezTo>
                    <a:pt x="48" y="1"/>
                    <a:pt x="47" y="0"/>
                    <a:pt x="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8FC2A9B5-843F-4766-9B55-9FDD253D0127}"/>
                </a:ext>
              </a:extLst>
            </p:cNvPr>
            <p:cNvSpPr>
              <a:spLocks/>
            </p:cNvSpPr>
            <p:nvPr/>
          </p:nvSpPr>
          <p:spPr bwMode="auto">
            <a:xfrm>
              <a:off x="3281" y="2905"/>
              <a:ext cx="84" cy="83"/>
            </a:xfrm>
            <a:custGeom>
              <a:avLst/>
              <a:gdLst>
                <a:gd name="T0" fmla="*/ 3 w 48"/>
                <a:gd name="T1" fmla="*/ 47 h 47"/>
                <a:gd name="T2" fmla="*/ 45 w 48"/>
                <a:gd name="T3" fmla="*/ 47 h 47"/>
                <a:gd name="T4" fmla="*/ 48 w 48"/>
                <a:gd name="T5" fmla="*/ 44 h 47"/>
                <a:gd name="T6" fmla="*/ 48 w 48"/>
                <a:gd name="T7" fmla="*/ 29 h 47"/>
                <a:gd name="T8" fmla="*/ 45 w 48"/>
                <a:gd name="T9" fmla="*/ 26 h 47"/>
                <a:gd name="T10" fmla="*/ 21 w 48"/>
                <a:gd name="T11" fmla="*/ 26 h 47"/>
                <a:gd name="T12" fmla="*/ 21 w 48"/>
                <a:gd name="T13" fmla="*/ 2 h 47"/>
                <a:gd name="T14" fmla="*/ 18 w 48"/>
                <a:gd name="T15" fmla="*/ 0 h 47"/>
                <a:gd name="T16" fmla="*/ 3 w 48"/>
                <a:gd name="T17" fmla="*/ 0 h 47"/>
                <a:gd name="T18" fmla="*/ 0 w 48"/>
                <a:gd name="T19" fmla="*/ 2 h 47"/>
                <a:gd name="T20" fmla="*/ 0 w 48"/>
                <a:gd name="T21" fmla="*/ 45 h 47"/>
                <a:gd name="T22" fmla="*/ 3 w 48"/>
                <a:gd name="T2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7">
                  <a:moveTo>
                    <a:pt x="3" y="47"/>
                  </a:moveTo>
                  <a:cubicBezTo>
                    <a:pt x="45" y="47"/>
                    <a:pt x="45" y="47"/>
                    <a:pt x="45" y="47"/>
                  </a:cubicBezTo>
                  <a:cubicBezTo>
                    <a:pt x="47" y="47"/>
                    <a:pt x="48" y="46"/>
                    <a:pt x="48" y="44"/>
                  </a:cubicBezTo>
                  <a:cubicBezTo>
                    <a:pt x="48" y="29"/>
                    <a:pt x="48" y="29"/>
                    <a:pt x="48" y="29"/>
                  </a:cubicBezTo>
                  <a:cubicBezTo>
                    <a:pt x="48" y="27"/>
                    <a:pt x="47" y="26"/>
                    <a:pt x="45" y="26"/>
                  </a:cubicBezTo>
                  <a:cubicBezTo>
                    <a:pt x="21" y="26"/>
                    <a:pt x="21" y="26"/>
                    <a:pt x="21" y="26"/>
                  </a:cubicBezTo>
                  <a:cubicBezTo>
                    <a:pt x="21" y="2"/>
                    <a:pt x="21" y="2"/>
                    <a:pt x="21" y="2"/>
                  </a:cubicBezTo>
                  <a:cubicBezTo>
                    <a:pt x="21" y="1"/>
                    <a:pt x="20" y="0"/>
                    <a:pt x="18" y="0"/>
                  </a:cubicBezTo>
                  <a:cubicBezTo>
                    <a:pt x="3" y="0"/>
                    <a:pt x="3" y="0"/>
                    <a:pt x="3" y="0"/>
                  </a:cubicBezTo>
                  <a:cubicBezTo>
                    <a:pt x="1" y="0"/>
                    <a:pt x="0" y="1"/>
                    <a:pt x="0" y="2"/>
                  </a:cubicBezTo>
                  <a:cubicBezTo>
                    <a:pt x="0" y="45"/>
                    <a:pt x="0" y="45"/>
                    <a:pt x="0" y="45"/>
                  </a:cubicBezTo>
                  <a:cubicBezTo>
                    <a:pt x="0" y="46"/>
                    <a:pt x="1" y="47"/>
                    <a:pt x="3" y="4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Rectangle 13">
            <a:extLst>
              <a:ext uri="{FF2B5EF4-FFF2-40B4-BE49-F238E27FC236}">
                <a16:creationId xmlns:a16="http://schemas.microsoft.com/office/drawing/2014/main" id="{6FBEA495-5A49-4C50-B723-13A9BECF870B}"/>
              </a:ext>
            </a:extLst>
          </p:cNvPr>
          <p:cNvSpPr/>
          <p:nvPr/>
        </p:nvSpPr>
        <p:spPr>
          <a:xfrm>
            <a:off x="9507129" y="2490639"/>
            <a:ext cx="235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Time Series Insights Integration</a:t>
            </a:r>
          </a:p>
        </p:txBody>
      </p:sp>
      <p:pic>
        <p:nvPicPr>
          <p:cNvPr id="15" name="Graphic 14" descr="Time Series Insights">
            <a:extLst>
              <a:ext uri="{FF2B5EF4-FFF2-40B4-BE49-F238E27FC236}">
                <a16:creationId xmlns:a16="http://schemas.microsoft.com/office/drawing/2014/main" id="{950A2F81-B267-48C8-83ED-7E694311A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4206" y="1924211"/>
            <a:ext cx="457200" cy="457200"/>
          </a:xfrm>
          <a:prstGeom prst="rect">
            <a:avLst/>
          </a:prstGeom>
        </p:spPr>
      </p:pic>
      <p:sp>
        <p:nvSpPr>
          <p:cNvPr id="18" name="Rectangle 17">
            <a:extLst>
              <a:ext uri="{FF2B5EF4-FFF2-40B4-BE49-F238E27FC236}">
                <a16:creationId xmlns:a16="http://schemas.microsoft.com/office/drawing/2014/main" id="{F5BBC91C-DC1B-44B6-BB2F-66AFE479E34C}"/>
              </a:ext>
            </a:extLst>
          </p:cNvPr>
          <p:cNvSpPr/>
          <p:nvPr/>
        </p:nvSpPr>
        <p:spPr>
          <a:xfrm>
            <a:off x="2468981" y="2490639"/>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grpSp>
        <p:nvGrpSpPr>
          <p:cNvPr id="19" name="Group 18" descr="accelerate">
            <a:extLst>
              <a:ext uri="{FF2B5EF4-FFF2-40B4-BE49-F238E27FC236}">
                <a16:creationId xmlns:a16="http://schemas.microsoft.com/office/drawing/2014/main" id="{31EDE50F-B73D-4B5C-B738-8051B901D047}"/>
              </a:ext>
            </a:extLst>
          </p:cNvPr>
          <p:cNvGrpSpPr>
            <a:grpSpLocks noChangeAspect="1"/>
          </p:cNvGrpSpPr>
          <p:nvPr/>
        </p:nvGrpSpPr>
        <p:grpSpPr>
          <a:xfrm>
            <a:off x="3181066" y="1932682"/>
            <a:ext cx="457201" cy="457200"/>
            <a:chOff x="3552614" y="3048383"/>
            <a:chExt cx="406193" cy="406193"/>
          </a:xfrm>
        </p:grpSpPr>
        <p:sp>
          <p:nvSpPr>
            <p:cNvPr id="20" name="Oval 236">
              <a:extLst>
                <a:ext uri="{FF2B5EF4-FFF2-40B4-BE49-F238E27FC236}">
                  <a16:creationId xmlns:a16="http://schemas.microsoft.com/office/drawing/2014/main" id="{952EE4F8-BC7A-4E3D-8132-21EC9A43CB00}"/>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1" name="Oval 237">
              <a:extLst>
                <a:ext uri="{FF2B5EF4-FFF2-40B4-BE49-F238E27FC236}">
                  <a16:creationId xmlns:a16="http://schemas.microsoft.com/office/drawing/2014/main" id="{F2A121A7-6442-4E92-8351-AC6276BF3352}"/>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2" name="Oval 238">
              <a:extLst>
                <a:ext uri="{FF2B5EF4-FFF2-40B4-BE49-F238E27FC236}">
                  <a16:creationId xmlns:a16="http://schemas.microsoft.com/office/drawing/2014/main" id="{B55D0E80-BF82-4C47-B573-2B041797D957}"/>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5" name="Rectangle 24">
            <a:extLst>
              <a:ext uri="{FF2B5EF4-FFF2-40B4-BE49-F238E27FC236}">
                <a16:creationId xmlns:a16="http://schemas.microsoft.com/office/drawing/2014/main" id="{383C4A71-F392-4C7B-BC38-24664D56D6D7}"/>
              </a:ext>
            </a:extLst>
          </p:cNvPr>
          <p:cNvSpPr/>
          <p:nvPr/>
        </p:nvSpPr>
        <p:spPr>
          <a:xfrm>
            <a:off x="498433" y="2490639"/>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26" name="Group 25" descr="migrate">
            <a:extLst>
              <a:ext uri="{FF2B5EF4-FFF2-40B4-BE49-F238E27FC236}">
                <a16:creationId xmlns:a16="http://schemas.microsoft.com/office/drawing/2014/main" id="{85482D97-D19F-4F45-A6E8-0A41D7804CE7}"/>
              </a:ext>
            </a:extLst>
          </p:cNvPr>
          <p:cNvGrpSpPr>
            <a:grpSpLocks noChangeAspect="1"/>
          </p:cNvGrpSpPr>
          <p:nvPr/>
        </p:nvGrpSpPr>
        <p:grpSpPr>
          <a:xfrm>
            <a:off x="1210510" y="1937517"/>
            <a:ext cx="457200" cy="457200"/>
            <a:chOff x="7260749" y="3048383"/>
            <a:chExt cx="406193" cy="406193"/>
          </a:xfrm>
        </p:grpSpPr>
        <p:sp>
          <p:nvSpPr>
            <p:cNvPr id="27" name="Rectangle 562">
              <a:extLst>
                <a:ext uri="{FF2B5EF4-FFF2-40B4-BE49-F238E27FC236}">
                  <a16:creationId xmlns:a16="http://schemas.microsoft.com/office/drawing/2014/main" id="{32FE1270-3A5F-4750-996E-10A7AD64FECF}"/>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8" name="Rectangle 563">
              <a:extLst>
                <a:ext uri="{FF2B5EF4-FFF2-40B4-BE49-F238E27FC236}">
                  <a16:creationId xmlns:a16="http://schemas.microsoft.com/office/drawing/2014/main" id="{2AD9ECD1-605F-49B4-806E-BAE3E054D157}"/>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9" name="Rectangle 564">
              <a:extLst>
                <a:ext uri="{FF2B5EF4-FFF2-40B4-BE49-F238E27FC236}">
                  <a16:creationId xmlns:a16="http://schemas.microsoft.com/office/drawing/2014/main" id="{2863858D-2A18-419B-B3F1-A420129F718F}"/>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0" name="Rectangle 565">
              <a:extLst>
                <a:ext uri="{FF2B5EF4-FFF2-40B4-BE49-F238E27FC236}">
                  <a16:creationId xmlns:a16="http://schemas.microsoft.com/office/drawing/2014/main" id="{C2226EB7-C631-4377-804D-39351E468860}"/>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33" name="Rectangle 32">
            <a:extLst>
              <a:ext uri="{FF2B5EF4-FFF2-40B4-BE49-F238E27FC236}">
                <a16:creationId xmlns:a16="http://schemas.microsoft.com/office/drawing/2014/main" id="{7C6B62E3-058D-4D96-97B1-08AE6053EB0B}"/>
              </a:ext>
            </a:extLst>
          </p:cNvPr>
          <p:cNvSpPr/>
          <p:nvPr/>
        </p:nvSpPr>
        <p:spPr>
          <a:xfrm>
            <a:off x="8307185" y="2490639"/>
            <a:ext cx="10367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Rich Query API</a:t>
            </a:r>
          </a:p>
        </p:txBody>
      </p:sp>
      <p:grpSp>
        <p:nvGrpSpPr>
          <p:cNvPr id="34" name="Group 79" descr="gain insights">
            <a:extLst>
              <a:ext uri="{FF2B5EF4-FFF2-40B4-BE49-F238E27FC236}">
                <a16:creationId xmlns:a16="http://schemas.microsoft.com/office/drawing/2014/main" id="{F6AFF382-8E8B-4F70-82C3-BC7DAB304D14}"/>
              </a:ext>
            </a:extLst>
          </p:cNvPr>
          <p:cNvGrpSpPr>
            <a:grpSpLocks noChangeAspect="1"/>
          </p:cNvGrpSpPr>
          <p:nvPr/>
        </p:nvGrpSpPr>
        <p:grpSpPr bwMode="auto">
          <a:xfrm>
            <a:off x="8596984" y="1913058"/>
            <a:ext cx="457200" cy="457200"/>
            <a:chOff x="5212" y="806"/>
            <a:chExt cx="239" cy="239"/>
          </a:xfrm>
        </p:grpSpPr>
        <p:sp>
          <p:nvSpPr>
            <p:cNvPr id="35" name="AutoShape 78">
              <a:extLst>
                <a:ext uri="{FF2B5EF4-FFF2-40B4-BE49-F238E27FC236}">
                  <a16:creationId xmlns:a16="http://schemas.microsoft.com/office/drawing/2014/main" id="{F02709AA-628A-4D1C-A9DC-7ABFA3F15636}"/>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80">
              <a:extLst>
                <a:ext uri="{FF2B5EF4-FFF2-40B4-BE49-F238E27FC236}">
                  <a16:creationId xmlns:a16="http://schemas.microsoft.com/office/drawing/2014/main" id="{F851F0C1-BDA8-4E1C-B442-CB8842C1F74D}"/>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81">
              <a:extLst>
                <a:ext uri="{FF2B5EF4-FFF2-40B4-BE49-F238E27FC236}">
                  <a16:creationId xmlns:a16="http://schemas.microsoft.com/office/drawing/2014/main" id="{C08D7F6E-6674-484F-AC0C-AD0EFC70F262}"/>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82">
              <a:extLst>
                <a:ext uri="{FF2B5EF4-FFF2-40B4-BE49-F238E27FC236}">
                  <a16:creationId xmlns:a16="http://schemas.microsoft.com/office/drawing/2014/main" id="{70BCD0C1-25AC-4996-AB69-08377C155699}"/>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83">
              <a:extLst>
                <a:ext uri="{FF2B5EF4-FFF2-40B4-BE49-F238E27FC236}">
                  <a16:creationId xmlns:a16="http://schemas.microsoft.com/office/drawing/2014/main" id="{C1FEA4C3-238C-41EC-ABFD-50A7A37E1FF8}"/>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84">
              <a:extLst>
                <a:ext uri="{FF2B5EF4-FFF2-40B4-BE49-F238E27FC236}">
                  <a16:creationId xmlns:a16="http://schemas.microsoft.com/office/drawing/2014/main" id="{0C616F13-ACCF-4611-B1ED-2449E6CCB029}"/>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85">
              <a:extLst>
                <a:ext uri="{FF2B5EF4-FFF2-40B4-BE49-F238E27FC236}">
                  <a16:creationId xmlns:a16="http://schemas.microsoft.com/office/drawing/2014/main" id="{03D8A792-6689-4BD1-B779-C87744745F72}"/>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86">
              <a:extLst>
                <a:ext uri="{FF2B5EF4-FFF2-40B4-BE49-F238E27FC236}">
                  <a16:creationId xmlns:a16="http://schemas.microsoft.com/office/drawing/2014/main" id="{AF785E18-2BF4-45EC-8D38-458F4B373360}"/>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87">
              <a:extLst>
                <a:ext uri="{FF2B5EF4-FFF2-40B4-BE49-F238E27FC236}">
                  <a16:creationId xmlns:a16="http://schemas.microsoft.com/office/drawing/2014/main" id="{D2F51510-A5A5-4DB7-B6CF-0CE997A4E60A}"/>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88">
              <a:extLst>
                <a:ext uri="{FF2B5EF4-FFF2-40B4-BE49-F238E27FC236}">
                  <a16:creationId xmlns:a16="http://schemas.microsoft.com/office/drawing/2014/main" id="{098455A3-9474-460C-9501-AE746D10D55B}"/>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89">
              <a:extLst>
                <a:ext uri="{FF2B5EF4-FFF2-40B4-BE49-F238E27FC236}">
                  <a16:creationId xmlns:a16="http://schemas.microsoft.com/office/drawing/2014/main" id="{EE7C5295-73E8-45F5-8707-B5ADFC2572AB}"/>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90">
              <a:extLst>
                <a:ext uri="{FF2B5EF4-FFF2-40B4-BE49-F238E27FC236}">
                  <a16:creationId xmlns:a16="http://schemas.microsoft.com/office/drawing/2014/main" id="{1927D01E-DDF0-45E1-A9E4-70A6BA82B637}"/>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91">
              <a:extLst>
                <a:ext uri="{FF2B5EF4-FFF2-40B4-BE49-F238E27FC236}">
                  <a16:creationId xmlns:a16="http://schemas.microsoft.com/office/drawing/2014/main" id="{A2D99718-F6AA-448B-9B4D-1683BD7CF4E6}"/>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92">
              <a:extLst>
                <a:ext uri="{FF2B5EF4-FFF2-40B4-BE49-F238E27FC236}">
                  <a16:creationId xmlns:a16="http://schemas.microsoft.com/office/drawing/2014/main" id="{53DB1FF9-90DA-4911-B501-03D0F89C389C}"/>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3">
              <a:extLst>
                <a:ext uri="{FF2B5EF4-FFF2-40B4-BE49-F238E27FC236}">
                  <a16:creationId xmlns:a16="http://schemas.microsoft.com/office/drawing/2014/main" id="{53270B6E-71E4-4529-BE53-623CBAC3F357}"/>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94">
              <a:extLst>
                <a:ext uri="{FF2B5EF4-FFF2-40B4-BE49-F238E27FC236}">
                  <a16:creationId xmlns:a16="http://schemas.microsoft.com/office/drawing/2014/main" id="{F52EDF98-E93D-4C79-A0E4-9FDBE55FFD0D}"/>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95">
              <a:extLst>
                <a:ext uri="{FF2B5EF4-FFF2-40B4-BE49-F238E27FC236}">
                  <a16:creationId xmlns:a16="http://schemas.microsoft.com/office/drawing/2014/main" id="{18A7703C-0302-41EC-9E7B-7E4A21350932}"/>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96">
              <a:extLst>
                <a:ext uri="{FF2B5EF4-FFF2-40B4-BE49-F238E27FC236}">
                  <a16:creationId xmlns:a16="http://schemas.microsoft.com/office/drawing/2014/main" id="{FCAA0861-90FA-4C8F-B68C-5E27CCCA2C63}"/>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97">
              <a:extLst>
                <a:ext uri="{FF2B5EF4-FFF2-40B4-BE49-F238E27FC236}">
                  <a16:creationId xmlns:a16="http://schemas.microsoft.com/office/drawing/2014/main" id="{AAA49A73-9C30-40C6-BF45-C7567D239767}"/>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98">
              <a:extLst>
                <a:ext uri="{FF2B5EF4-FFF2-40B4-BE49-F238E27FC236}">
                  <a16:creationId xmlns:a16="http://schemas.microsoft.com/office/drawing/2014/main" id="{299269A1-6945-4F95-ABFA-D48F13C2388E}"/>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99">
              <a:extLst>
                <a:ext uri="{FF2B5EF4-FFF2-40B4-BE49-F238E27FC236}">
                  <a16:creationId xmlns:a16="http://schemas.microsoft.com/office/drawing/2014/main" id="{4D2FB3A2-DF93-4693-B6D0-6179EBFEDE18}"/>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0">
              <a:extLst>
                <a:ext uri="{FF2B5EF4-FFF2-40B4-BE49-F238E27FC236}">
                  <a16:creationId xmlns:a16="http://schemas.microsoft.com/office/drawing/2014/main" id="{69A56B90-9092-418B-BF86-E234F43C432D}"/>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01">
              <a:extLst>
                <a:ext uri="{FF2B5EF4-FFF2-40B4-BE49-F238E27FC236}">
                  <a16:creationId xmlns:a16="http://schemas.microsoft.com/office/drawing/2014/main" id="{8319EBD2-D80C-4B6B-9C63-736CF63B33E9}"/>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Rectangle 59">
            <a:extLst>
              <a:ext uri="{FF2B5EF4-FFF2-40B4-BE49-F238E27FC236}">
                <a16:creationId xmlns:a16="http://schemas.microsoft.com/office/drawing/2014/main" id="{E5FC4783-00F1-429D-884B-0FA20396F98B}"/>
              </a:ext>
            </a:extLst>
          </p:cNvPr>
          <p:cNvSpPr/>
          <p:nvPr/>
        </p:nvSpPr>
        <p:spPr>
          <a:xfrm>
            <a:off x="6238364" y="2490639"/>
            <a:ext cx="1572441"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Connect Business Systems</a:t>
            </a:r>
          </a:p>
        </p:txBody>
      </p:sp>
      <p:grpSp>
        <p:nvGrpSpPr>
          <p:cNvPr id="61" name="Graphic 126" descr="knowledge center">
            <a:extLst>
              <a:ext uri="{FF2B5EF4-FFF2-40B4-BE49-F238E27FC236}">
                <a16:creationId xmlns:a16="http://schemas.microsoft.com/office/drawing/2014/main" id="{EF077C71-7C27-4A99-9917-BF3F2D1DA137}"/>
              </a:ext>
            </a:extLst>
          </p:cNvPr>
          <p:cNvGrpSpPr>
            <a:grpSpLocks noChangeAspect="1"/>
          </p:cNvGrpSpPr>
          <p:nvPr/>
        </p:nvGrpSpPr>
        <p:grpSpPr>
          <a:xfrm>
            <a:off x="6796041" y="1915473"/>
            <a:ext cx="457208" cy="457196"/>
            <a:chOff x="8240534" y="1265112"/>
            <a:chExt cx="421088" cy="421085"/>
          </a:xfrm>
        </p:grpSpPr>
        <p:sp>
          <p:nvSpPr>
            <p:cNvPr id="62" name="Freeform: Shape 61">
              <a:extLst>
                <a:ext uri="{FF2B5EF4-FFF2-40B4-BE49-F238E27FC236}">
                  <a16:creationId xmlns:a16="http://schemas.microsoft.com/office/drawing/2014/main" id="{EE1F9C16-8483-4B26-8319-C3FB4DEB6AC6}"/>
                </a:ext>
              </a:extLst>
            </p:cNvPr>
            <p:cNvSpPr/>
            <p:nvPr/>
          </p:nvSpPr>
          <p:spPr>
            <a:xfrm>
              <a:off x="8503714" y="1370520"/>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FAE937C-6C7A-4FBC-9F6C-77A2E4A0091E}"/>
                </a:ext>
              </a:extLst>
            </p:cNvPr>
            <p:cNvSpPr/>
            <p:nvPr/>
          </p:nvSpPr>
          <p:spPr>
            <a:xfrm>
              <a:off x="8503714" y="1528359"/>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E7E6965-DC91-4C44-8F7B-CAB2DE773A6D}"/>
                </a:ext>
              </a:extLst>
            </p:cNvPr>
            <p:cNvSpPr/>
            <p:nvPr/>
          </p:nvSpPr>
          <p:spPr>
            <a:xfrm>
              <a:off x="8345806" y="1370520"/>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A2A3F6-F01C-4F27-ACBC-8F83A701718F}"/>
                </a:ext>
              </a:extLst>
            </p:cNvPr>
            <p:cNvSpPr/>
            <p:nvPr/>
          </p:nvSpPr>
          <p:spPr>
            <a:xfrm>
              <a:off x="8345806" y="1528359"/>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A928DBF-21ED-492E-B5E4-CBA34F967C6E}"/>
                </a:ext>
              </a:extLst>
            </p:cNvPr>
            <p:cNvSpPr/>
            <p:nvPr/>
          </p:nvSpPr>
          <p:spPr>
            <a:xfrm>
              <a:off x="8411601" y="1330906"/>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B20471F-DB27-4C63-9C6A-1280A6AC671B}"/>
                </a:ext>
              </a:extLst>
            </p:cNvPr>
            <p:cNvSpPr/>
            <p:nvPr/>
          </p:nvSpPr>
          <p:spPr>
            <a:xfrm>
              <a:off x="8411601" y="1541449"/>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EEDDBF6-C444-4F87-8E79-77D824931101}"/>
                </a:ext>
              </a:extLst>
            </p:cNvPr>
            <p:cNvSpPr/>
            <p:nvPr/>
          </p:nvSpPr>
          <p:spPr>
            <a:xfrm>
              <a:off x="8431340" y="1265112"/>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2A420FD-BBC4-4B86-B440-BE75F2028C80}"/>
                </a:ext>
              </a:extLst>
            </p:cNvPr>
            <p:cNvSpPr/>
            <p:nvPr/>
          </p:nvSpPr>
          <p:spPr>
            <a:xfrm>
              <a:off x="8431340" y="1646720"/>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34FAA28-AB4D-402B-861B-BFD1EE225FD8}"/>
                </a:ext>
              </a:extLst>
            </p:cNvPr>
            <p:cNvSpPr/>
            <p:nvPr/>
          </p:nvSpPr>
          <p:spPr>
            <a:xfrm>
              <a:off x="8431340" y="1265112"/>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ABEB8C8-92E1-45FE-9051-BD8487BC83B2}"/>
                </a:ext>
              </a:extLst>
            </p:cNvPr>
            <p:cNvSpPr/>
            <p:nvPr/>
          </p:nvSpPr>
          <p:spPr>
            <a:xfrm>
              <a:off x="8431340" y="1646720"/>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0FA6E23-D545-482E-83B8-42DEEF559A5A}"/>
                </a:ext>
              </a:extLst>
            </p:cNvPr>
            <p:cNvSpPr/>
            <p:nvPr/>
          </p:nvSpPr>
          <p:spPr>
            <a:xfrm>
              <a:off x="8306329" y="1436178"/>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5898C571-548F-4DEC-A315-7086249DD7CA}"/>
                </a:ext>
              </a:extLst>
            </p:cNvPr>
            <p:cNvSpPr/>
            <p:nvPr/>
          </p:nvSpPr>
          <p:spPr>
            <a:xfrm>
              <a:off x="8516873" y="1436178"/>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4453863-134A-43FA-A0F8-56EC5D145C07}"/>
                </a:ext>
              </a:extLst>
            </p:cNvPr>
            <p:cNvSpPr/>
            <p:nvPr/>
          </p:nvSpPr>
          <p:spPr>
            <a:xfrm>
              <a:off x="8240534"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61501782-86AC-4A47-86FA-A26870ADC727}"/>
                </a:ext>
              </a:extLst>
            </p:cNvPr>
            <p:cNvSpPr/>
            <p:nvPr/>
          </p:nvSpPr>
          <p:spPr>
            <a:xfrm>
              <a:off x="8622145"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FD5D5A1-F249-4182-8A6D-0AD361DF3821}"/>
                </a:ext>
              </a:extLst>
            </p:cNvPr>
            <p:cNvSpPr/>
            <p:nvPr/>
          </p:nvSpPr>
          <p:spPr>
            <a:xfrm>
              <a:off x="8411601" y="1436178"/>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A6A7518-B6A3-4670-A9A2-51095712EA86}"/>
                </a:ext>
              </a:extLst>
            </p:cNvPr>
            <p:cNvSpPr/>
            <p:nvPr/>
          </p:nvSpPr>
          <p:spPr>
            <a:xfrm>
              <a:off x="8240534"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11E2F25C-DB3D-4622-BDDF-C52C2BCE805C}"/>
                </a:ext>
              </a:extLst>
            </p:cNvPr>
            <p:cNvSpPr/>
            <p:nvPr/>
          </p:nvSpPr>
          <p:spPr>
            <a:xfrm>
              <a:off x="8622145"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846F266-7753-4A56-A19F-05E92D4CE541}"/>
                </a:ext>
              </a:extLst>
            </p:cNvPr>
            <p:cNvSpPr/>
            <p:nvPr/>
          </p:nvSpPr>
          <p:spPr>
            <a:xfrm>
              <a:off x="8569577" y="1317747"/>
              <a:ext cx="39477" cy="39477"/>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A35EFE2-4B94-4AC6-8464-AF64A3574FFE}"/>
                </a:ext>
              </a:extLst>
            </p:cNvPr>
            <p:cNvSpPr/>
            <p:nvPr/>
          </p:nvSpPr>
          <p:spPr>
            <a:xfrm>
              <a:off x="8293265" y="1594153"/>
              <a:ext cx="39477" cy="39477"/>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917119B8-99F5-47CE-A04F-C45618A23040}"/>
                </a:ext>
              </a:extLst>
            </p:cNvPr>
            <p:cNvSpPr/>
            <p:nvPr/>
          </p:nvSpPr>
          <p:spPr>
            <a:xfrm>
              <a:off x="8293265" y="1317747"/>
              <a:ext cx="39477" cy="39477"/>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85D3D49-EF10-486D-B6D8-E7A40D56F926}"/>
                </a:ext>
              </a:extLst>
            </p:cNvPr>
            <p:cNvSpPr/>
            <p:nvPr/>
          </p:nvSpPr>
          <p:spPr>
            <a:xfrm>
              <a:off x="8569509" y="1594153"/>
              <a:ext cx="39477" cy="39477"/>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endParaRPr lang="en-US"/>
            </a:p>
          </p:txBody>
        </p:sp>
      </p:grpSp>
      <p:sp>
        <p:nvSpPr>
          <p:cNvPr id="85" name="Rectangle: Rounded Corners 84">
            <a:extLst>
              <a:ext uri="{FF2B5EF4-FFF2-40B4-BE49-F238E27FC236}">
                <a16:creationId xmlns:a16="http://schemas.microsoft.com/office/drawing/2014/main" id="{6BC462AC-9D2A-43A1-8D5A-598FBF1B14A4}"/>
              </a:ext>
            </a:extLst>
          </p:cNvPr>
          <p:cNvSpPr/>
          <p:nvPr userDrawn="1"/>
        </p:nvSpPr>
        <p:spPr bwMode="auto">
          <a:xfrm>
            <a:off x="588263" y="3337167"/>
            <a:ext cx="11097233" cy="3308074"/>
          </a:xfrm>
          <a:prstGeom prst="roundRect">
            <a:avLst>
              <a:gd name="adj" fmla="val 3134"/>
            </a:avLst>
          </a:prstGeom>
          <a:solidFill>
            <a:schemeClr val="bg1"/>
          </a:solidFill>
          <a:ln w="3175">
            <a:solidFill>
              <a:schemeClr val="accent2">
                <a:lumMod val="60000"/>
                <a:lumOff val="40000"/>
              </a:schemeClr>
            </a:solidFill>
            <a:headEnd type="none" w="med" len="med"/>
            <a:tailEnd type="none" w="med" len="med"/>
          </a:ln>
          <a:effectLst>
            <a:outerShdw blurRad="215900" sx="96000" sy="96000" algn="ctr" rotWithShape="0">
              <a:schemeClr val="accent2">
                <a:alpha val="7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734916" y="3497333"/>
            <a:ext cx="6518333" cy="1001813"/>
          </a:xfrm>
        </p:spPr>
        <p:txBody>
          <a:bodyPr/>
          <a:lstStyle>
            <a:lvl1pPr marL="0" indent="0">
              <a:spcBef>
                <a:spcPts val="600"/>
              </a:spcBef>
              <a:buNone/>
              <a:defRPr sz="1400"/>
            </a:lvl1pPr>
            <a:lvl2pPr marL="171450" indent="-171450">
              <a:spcBef>
                <a:spcPts val="300"/>
              </a:spcBef>
              <a:buFont typeface="Arial" panose="020B0604020202020204" pitchFamily="34" charset="0"/>
              <a:buChar char="•"/>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8535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6" name="Rectangle 5">
            <a:extLst>
              <a:ext uri="{FF2B5EF4-FFF2-40B4-BE49-F238E27FC236}">
                <a16:creationId xmlns:a16="http://schemas.microsoft.com/office/drawing/2014/main" id="{548992FF-1C25-423D-8A7F-C91D6CE8B35B}"/>
              </a:ext>
            </a:extLst>
          </p:cNvPr>
          <p:cNvSpPr/>
          <p:nvPr/>
        </p:nvSpPr>
        <p:spPr>
          <a:xfrm>
            <a:off x="4710265" y="2490639"/>
            <a:ext cx="1084550"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Connect IoT Hub</a:t>
            </a:r>
          </a:p>
        </p:txBody>
      </p:sp>
      <p:grpSp>
        <p:nvGrpSpPr>
          <p:cNvPr id="7" name="Group 4">
            <a:extLst>
              <a:ext uri="{FF2B5EF4-FFF2-40B4-BE49-F238E27FC236}">
                <a16:creationId xmlns:a16="http://schemas.microsoft.com/office/drawing/2014/main" id="{FB623DC1-336D-4C52-8485-19D224ADB8CB}"/>
              </a:ext>
            </a:extLst>
          </p:cNvPr>
          <p:cNvGrpSpPr>
            <a:grpSpLocks noChangeAspect="1"/>
          </p:cNvGrpSpPr>
          <p:nvPr/>
        </p:nvGrpSpPr>
        <p:grpSpPr bwMode="auto">
          <a:xfrm>
            <a:off x="5023940" y="1932682"/>
            <a:ext cx="457200" cy="457200"/>
            <a:chOff x="3281" y="2693"/>
            <a:chExt cx="295" cy="295"/>
          </a:xfrm>
        </p:grpSpPr>
        <p:sp>
          <p:nvSpPr>
            <p:cNvPr id="8" name="AutoShape 3">
              <a:extLst>
                <a:ext uri="{FF2B5EF4-FFF2-40B4-BE49-F238E27FC236}">
                  <a16:creationId xmlns:a16="http://schemas.microsoft.com/office/drawing/2014/main" id="{12868986-61EE-484D-825E-7BCA738F65D2}"/>
                </a:ext>
              </a:extLst>
            </p:cNvPr>
            <p:cNvSpPr>
              <a:spLocks noChangeAspect="1" noChangeArrowheads="1" noTextEdit="1"/>
            </p:cNvSpPr>
            <p:nvPr/>
          </p:nvSpPr>
          <p:spPr bwMode="auto">
            <a:xfrm>
              <a:off x="3281" y="2693"/>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5">
              <a:extLst>
                <a:ext uri="{FF2B5EF4-FFF2-40B4-BE49-F238E27FC236}">
                  <a16:creationId xmlns:a16="http://schemas.microsoft.com/office/drawing/2014/main" id="{B0DDFE47-BDF6-467F-A301-B6E11E69626F}"/>
                </a:ext>
              </a:extLst>
            </p:cNvPr>
            <p:cNvSpPr>
              <a:spLocks/>
            </p:cNvSpPr>
            <p:nvPr/>
          </p:nvSpPr>
          <p:spPr bwMode="auto">
            <a:xfrm>
              <a:off x="3306" y="2711"/>
              <a:ext cx="249" cy="249"/>
            </a:xfrm>
            <a:custGeom>
              <a:avLst/>
              <a:gdLst>
                <a:gd name="T0" fmla="*/ 126 w 142"/>
                <a:gd name="T1" fmla="*/ 111 h 142"/>
                <a:gd name="T2" fmla="*/ 123 w 142"/>
                <a:gd name="T3" fmla="*/ 112 h 142"/>
                <a:gd name="T4" fmla="*/ 107 w 142"/>
                <a:gd name="T5" fmla="*/ 83 h 142"/>
                <a:gd name="T6" fmla="*/ 113 w 142"/>
                <a:gd name="T7" fmla="*/ 69 h 142"/>
                <a:gd name="T8" fmla="*/ 94 w 142"/>
                <a:gd name="T9" fmla="*/ 49 h 142"/>
                <a:gd name="T10" fmla="*/ 86 w 142"/>
                <a:gd name="T11" fmla="*/ 51 h 142"/>
                <a:gd name="T12" fmla="*/ 69 w 142"/>
                <a:gd name="T13" fmla="*/ 26 h 142"/>
                <a:gd name="T14" fmla="*/ 73 w 142"/>
                <a:gd name="T15" fmla="*/ 16 h 142"/>
                <a:gd name="T16" fmla="*/ 57 w 142"/>
                <a:gd name="T17" fmla="*/ 0 h 142"/>
                <a:gd name="T18" fmla="*/ 40 w 142"/>
                <a:gd name="T19" fmla="*/ 16 h 142"/>
                <a:gd name="T20" fmla="*/ 57 w 142"/>
                <a:gd name="T21" fmla="*/ 32 h 142"/>
                <a:gd name="T22" fmla="*/ 62 w 142"/>
                <a:gd name="T23" fmla="*/ 31 h 142"/>
                <a:gd name="T24" fmla="*/ 79 w 142"/>
                <a:gd name="T25" fmla="*/ 56 h 142"/>
                <a:gd name="T26" fmla="*/ 75 w 142"/>
                <a:gd name="T27" fmla="*/ 66 h 142"/>
                <a:gd name="T28" fmla="*/ 25 w 142"/>
                <a:gd name="T29" fmla="*/ 70 h 142"/>
                <a:gd name="T30" fmla="*/ 13 w 142"/>
                <a:gd name="T31" fmla="*/ 63 h 142"/>
                <a:gd name="T32" fmla="*/ 0 w 142"/>
                <a:gd name="T33" fmla="*/ 76 h 142"/>
                <a:gd name="T34" fmla="*/ 13 w 142"/>
                <a:gd name="T35" fmla="*/ 89 h 142"/>
                <a:gd name="T36" fmla="*/ 26 w 142"/>
                <a:gd name="T37" fmla="*/ 78 h 142"/>
                <a:gd name="T38" fmla="*/ 75 w 142"/>
                <a:gd name="T39" fmla="*/ 74 h 142"/>
                <a:gd name="T40" fmla="*/ 80 w 142"/>
                <a:gd name="T41" fmla="*/ 82 h 142"/>
                <a:gd name="T42" fmla="*/ 68 w 142"/>
                <a:gd name="T43" fmla="*/ 103 h 142"/>
                <a:gd name="T44" fmla="*/ 66 w 142"/>
                <a:gd name="T45" fmla="*/ 103 h 142"/>
                <a:gd name="T46" fmla="*/ 53 w 142"/>
                <a:gd name="T47" fmla="*/ 116 h 142"/>
                <a:gd name="T48" fmla="*/ 66 w 142"/>
                <a:gd name="T49" fmla="*/ 129 h 142"/>
                <a:gd name="T50" fmla="*/ 79 w 142"/>
                <a:gd name="T51" fmla="*/ 116 h 142"/>
                <a:gd name="T52" fmla="*/ 75 w 142"/>
                <a:gd name="T53" fmla="*/ 107 h 142"/>
                <a:gd name="T54" fmla="*/ 87 w 142"/>
                <a:gd name="T55" fmla="*/ 87 h 142"/>
                <a:gd name="T56" fmla="*/ 94 w 142"/>
                <a:gd name="T57" fmla="*/ 88 h 142"/>
                <a:gd name="T58" fmla="*/ 100 w 142"/>
                <a:gd name="T59" fmla="*/ 87 h 142"/>
                <a:gd name="T60" fmla="*/ 116 w 142"/>
                <a:gd name="T61" fmla="*/ 116 h 142"/>
                <a:gd name="T62" fmla="*/ 111 w 142"/>
                <a:gd name="T63" fmla="*/ 127 h 142"/>
                <a:gd name="T64" fmla="*/ 126 w 142"/>
                <a:gd name="T65" fmla="*/ 142 h 142"/>
                <a:gd name="T66" fmla="*/ 142 w 142"/>
                <a:gd name="T67" fmla="*/ 127 h 142"/>
                <a:gd name="T68" fmla="*/ 126 w 142"/>
                <a:gd name="T69" fmla="*/ 11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42">
                  <a:moveTo>
                    <a:pt x="126" y="111"/>
                  </a:moveTo>
                  <a:cubicBezTo>
                    <a:pt x="125" y="111"/>
                    <a:pt x="124" y="111"/>
                    <a:pt x="123" y="112"/>
                  </a:cubicBezTo>
                  <a:cubicBezTo>
                    <a:pt x="107" y="83"/>
                    <a:pt x="107" y="83"/>
                    <a:pt x="107" y="83"/>
                  </a:cubicBezTo>
                  <a:cubicBezTo>
                    <a:pt x="111" y="79"/>
                    <a:pt x="113" y="74"/>
                    <a:pt x="113" y="69"/>
                  </a:cubicBezTo>
                  <a:cubicBezTo>
                    <a:pt x="113" y="58"/>
                    <a:pt x="105" y="49"/>
                    <a:pt x="94" y="49"/>
                  </a:cubicBezTo>
                  <a:cubicBezTo>
                    <a:pt x="91" y="49"/>
                    <a:pt x="88" y="50"/>
                    <a:pt x="86" y="51"/>
                  </a:cubicBezTo>
                  <a:cubicBezTo>
                    <a:pt x="69" y="26"/>
                    <a:pt x="69" y="26"/>
                    <a:pt x="69" y="26"/>
                  </a:cubicBezTo>
                  <a:cubicBezTo>
                    <a:pt x="71" y="24"/>
                    <a:pt x="73" y="20"/>
                    <a:pt x="73" y="16"/>
                  </a:cubicBezTo>
                  <a:cubicBezTo>
                    <a:pt x="73" y="7"/>
                    <a:pt x="66" y="0"/>
                    <a:pt x="57" y="0"/>
                  </a:cubicBezTo>
                  <a:cubicBezTo>
                    <a:pt x="48" y="0"/>
                    <a:pt x="40" y="7"/>
                    <a:pt x="40" y="16"/>
                  </a:cubicBezTo>
                  <a:cubicBezTo>
                    <a:pt x="40" y="25"/>
                    <a:pt x="48" y="32"/>
                    <a:pt x="57" y="32"/>
                  </a:cubicBezTo>
                  <a:cubicBezTo>
                    <a:pt x="59" y="32"/>
                    <a:pt x="60" y="32"/>
                    <a:pt x="62" y="31"/>
                  </a:cubicBezTo>
                  <a:cubicBezTo>
                    <a:pt x="79" y="56"/>
                    <a:pt x="79" y="56"/>
                    <a:pt x="79" y="56"/>
                  </a:cubicBezTo>
                  <a:cubicBezTo>
                    <a:pt x="77" y="59"/>
                    <a:pt x="75" y="62"/>
                    <a:pt x="75" y="66"/>
                  </a:cubicBezTo>
                  <a:cubicBezTo>
                    <a:pt x="25" y="70"/>
                    <a:pt x="25" y="70"/>
                    <a:pt x="25" y="70"/>
                  </a:cubicBezTo>
                  <a:cubicBezTo>
                    <a:pt x="22" y="66"/>
                    <a:pt x="18" y="63"/>
                    <a:pt x="13" y="63"/>
                  </a:cubicBezTo>
                  <a:cubicBezTo>
                    <a:pt x="6" y="63"/>
                    <a:pt x="0" y="69"/>
                    <a:pt x="0" y="76"/>
                  </a:cubicBezTo>
                  <a:cubicBezTo>
                    <a:pt x="0" y="83"/>
                    <a:pt x="6" y="89"/>
                    <a:pt x="13" y="89"/>
                  </a:cubicBezTo>
                  <a:cubicBezTo>
                    <a:pt x="20" y="89"/>
                    <a:pt x="25" y="84"/>
                    <a:pt x="26" y="78"/>
                  </a:cubicBezTo>
                  <a:cubicBezTo>
                    <a:pt x="75" y="74"/>
                    <a:pt x="75" y="74"/>
                    <a:pt x="75" y="74"/>
                  </a:cubicBezTo>
                  <a:cubicBezTo>
                    <a:pt x="76" y="77"/>
                    <a:pt x="78" y="80"/>
                    <a:pt x="80" y="82"/>
                  </a:cubicBezTo>
                  <a:cubicBezTo>
                    <a:pt x="68" y="103"/>
                    <a:pt x="68" y="103"/>
                    <a:pt x="68" y="103"/>
                  </a:cubicBezTo>
                  <a:cubicBezTo>
                    <a:pt x="67" y="103"/>
                    <a:pt x="67" y="103"/>
                    <a:pt x="66" y="103"/>
                  </a:cubicBezTo>
                  <a:cubicBezTo>
                    <a:pt x="59" y="103"/>
                    <a:pt x="53" y="109"/>
                    <a:pt x="53" y="116"/>
                  </a:cubicBezTo>
                  <a:cubicBezTo>
                    <a:pt x="53" y="123"/>
                    <a:pt x="59" y="129"/>
                    <a:pt x="66" y="129"/>
                  </a:cubicBezTo>
                  <a:cubicBezTo>
                    <a:pt x="73" y="129"/>
                    <a:pt x="79" y="123"/>
                    <a:pt x="79" y="116"/>
                  </a:cubicBezTo>
                  <a:cubicBezTo>
                    <a:pt x="79" y="112"/>
                    <a:pt x="78" y="109"/>
                    <a:pt x="75" y="107"/>
                  </a:cubicBezTo>
                  <a:cubicBezTo>
                    <a:pt x="87" y="87"/>
                    <a:pt x="87" y="87"/>
                    <a:pt x="87" y="87"/>
                  </a:cubicBezTo>
                  <a:cubicBezTo>
                    <a:pt x="89" y="88"/>
                    <a:pt x="91" y="88"/>
                    <a:pt x="94" y="88"/>
                  </a:cubicBezTo>
                  <a:cubicBezTo>
                    <a:pt x="96" y="88"/>
                    <a:pt x="98" y="88"/>
                    <a:pt x="100" y="87"/>
                  </a:cubicBezTo>
                  <a:cubicBezTo>
                    <a:pt x="116" y="116"/>
                    <a:pt x="116" y="116"/>
                    <a:pt x="116" y="116"/>
                  </a:cubicBezTo>
                  <a:cubicBezTo>
                    <a:pt x="113" y="118"/>
                    <a:pt x="111" y="122"/>
                    <a:pt x="111" y="127"/>
                  </a:cubicBezTo>
                  <a:cubicBezTo>
                    <a:pt x="111" y="135"/>
                    <a:pt x="118" y="142"/>
                    <a:pt x="126" y="142"/>
                  </a:cubicBezTo>
                  <a:cubicBezTo>
                    <a:pt x="135" y="142"/>
                    <a:pt x="142" y="135"/>
                    <a:pt x="142" y="127"/>
                  </a:cubicBezTo>
                  <a:cubicBezTo>
                    <a:pt x="142" y="118"/>
                    <a:pt x="135" y="111"/>
                    <a:pt x="126" y="1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BC364FCD-F00C-4655-B8E9-0B58CFC6EF10}"/>
                </a:ext>
              </a:extLst>
            </p:cNvPr>
            <p:cNvSpPr>
              <a:spLocks/>
            </p:cNvSpPr>
            <p:nvPr/>
          </p:nvSpPr>
          <p:spPr bwMode="auto">
            <a:xfrm>
              <a:off x="3492" y="2693"/>
              <a:ext cx="84" cy="84"/>
            </a:xfrm>
            <a:custGeom>
              <a:avLst/>
              <a:gdLst>
                <a:gd name="T0" fmla="*/ 46 w 48"/>
                <a:gd name="T1" fmla="*/ 0 h 48"/>
                <a:gd name="T2" fmla="*/ 3 w 48"/>
                <a:gd name="T3" fmla="*/ 0 h 48"/>
                <a:gd name="T4" fmla="*/ 0 w 48"/>
                <a:gd name="T5" fmla="*/ 3 h 48"/>
                <a:gd name="T6" fmla="*/ 0 w 48"/>
                <a:gd name="T7" fmla="*/ 19 h 48"/>
                <a:gd name="T8" fmla="*/ 3 w 48"/>
                <a:gd name="T9" fmla="*/ 21 h 48"/>
                <a:gd name="T10" fmla="*/ 27 w 48"/>
                <a:gd name="T11" fmla="*/ 21 h 48"/>
                <a:gd name="T12" fmla="*/ 27 w 48"/>
                <a:gd name="T13" fmla="*/ 45 h 48"/>
                <a:gd name="T14" fmla="*/ 30 w 48"/>
                <a:gd name="T15" fmla="*/ 48 h 48"/>
                <a:gd name="T16" fmla="*/ 46 w 48"/>
                <a:gd name="T17" fmla="*/ 48 h 48"/>
                <a:gd name="T18" fmla="*/ 48 w 48"/>
                <a:gd name="T19" fmla="*/ 45 h 48"/>
                <a:gd name="T20" fmla="*/ 48 w 48"/>
                <a:gd name="T21" fmla="*/ 3 h 48"/>
                <a:gd name="T22" fmla="*/ 46 w 48"/>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8">
                  <a:moveTo>
                    <a:pt x="46" y="0"/>
                  </a:moveTo>
                  <a:cubicBezTo>
                    <a:pt x="3" y="0"/>
                    <a:pt x="3" y="0"/>
                    <a:pt x="3" y="0"/>
                  </a:cubicBezTo>
                  <a:cubicBezTo>
                    <a:pt x="2" y="0"/>
                    <a:pt x="0" y="1"/>
                    <a:pt x="0" y="3"/>
                  </a:cubicBezTo>
                  <a:cubicBezTo>
                    <a:pt x="0" y="19"/>
                    <a:pt x="0" y="19"/>
                    <a:pt x="0" y="19"/>
                  </a:cubicBezTo>
                  <a:cubicBezTo>
                    <a:pt x="0" y="20"/>
                    <a:pt x="2" y="21"/>
                    <a:pt x="3" y="21"/>
                  </a:cubicBezTo>
                  <a:cubicBezTo>
                    <a:pt x="27" y="21"/>
                    <a:pt x="27" y="21"/>
                    <a:pt x="27" y="21"/>
                  </a:cubicBezTo>
                  <a:cubicBezTo>
                    <a:pt x="27" y="45"/>
                    <a:pt x="27" y="45"/>
                    <a:pt x="27" y="45"/>
                  </a:cubicBezTo>
                  <a:cubicBezTo>
                    <a:pt x="27" y="47"/>
                    <a:pt x="28" y="48"/>
                    <a:pt x="30" y="48"/>
                  </a:cubicBezTo>
                  <a:cubicBezTo>
                    <a:pt x="46" y="48"/>
                    <a:pt x="46" y="48"/>
                    <a:pt x="46" y="48"/>
                  </a:cubicBezTo>
                  <a:cubicBezTo>
                    <a:pt x="47" y="48"/>
                    <a:pt x="48" y="47"/>
                    <a:pt x="48" y="45"/>
                  </a:cubicBezTo>
                  <a:cubicBezTo>
                    <a:pt x="48" y="3"/>
                    <a:pt x="48" y="3"/>
                    <a:pt x="48" y="3"/>
                  </a:cubicBezTo>
                  <a:cubicBezTo>
                    <a:pt x="48" y="1"/>
                    <a:pt x="47" y="0"/>
                    <a:pt x="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8FC2A9B5-843F-4766-9B55-9FDD253D0127}"/>
                </a:ext>
              </a:extLst>
            </p:cNvPr>
            <p:cNvSpPr>
              <a:spLocks/>
            </p:cNvSpPr>
            <p:nvPr/>
          </p:nvSpPr>
          <p:spPr bwMode="auto">
            <a:xfrm>
              <a:off x="3281" y="2905"/>
              <a:ext cx="84" cy="83"/>
            </a:xfrm>
            <a:custGeom>
              <a:avLst/>
              <a:gdLst>
                <a:gd name="T0" fmla="*/ 3 w 48"/>
                <a:gd name="T1" fmla="*/ 47 h 47"/>
                <a:gd name="T2" fmla="*/ 45 w 48"/>
                <a:gd name="T3" fmla="*/ 47 h 47"/>
                <a:gd name="T4" fmla="*/ 48 w 48"/>
                <a:gd name="T5" fmla="*/ 44 h 47"/>
                <a:gd name="T6" fmla="*/ 48 w 48"/>
                <a:gd name="T7" fmla="*/ 29 h 47"/>
                <a:gd name="T8" fmla="*/ 45 w 48"/>
                <a:gd name="T9" fmla="*/ 26 h 47"/>
                <a:gd name="T10" fmla="*/ 21 w 48"/>
                <a:gd name="T11" fmla="*/ 26 h 47"/>
                <a:gd name="T12" fmla="*/ 21 w 48"/>
                <a:gd name="T13" fmla="*/ 2 h 47"/>
                <a:gd name="T14" fmla="*/ 18 w 48"/>
                <a:gd name="T15" fmla="*/ 0 h 47"/>
                <a:gd name="T16" fmla="*/ 3 w 48"/>
                <a:gd name="T17" fmla="*/ 0 h 47"/>
                <a:gd name="T18" fmla="*/ 0 w 48"/>
                <a:gd name="T19" fmla="*/ 2 h 47"/>
                <a:gd name="T20" fmla="*/ 0 w 48"/>
                <a:gd name="T21" fmla="*/ 45 h 47"/>
                <a:gd name="T22" fmla="*/ 3 w 48"/>
                <a:gd name="T2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7">
                  <a:moveTo>
                    <a:pt x="3" y="47"/>
                  </a:moveTo>
                  <a:cubicBezTo>
                    <a:pt x="45" y="47"/>
                    <a:pt x="45" y="47"/>
                    <a:pt x="45" y="47"/>
                  </a:cubicBezTo>
                  <a:cubicBezTo>
                    <a:pt x="47" y="47"/>
                    <a:pt x="48" y="46"/>
                    <a:pt x="48" y="44"/>
                  </a:cubicBezTo>
                  <a:cubicBezTo>
                    <a:pt x="48" y="29"/>
                    <a:pt x="48" y="29"/>
                    <a:pt x="48" y="29"/>
                  </a:cubicBezTo>
                  <a:cubicBezTo>
                    <a:pt x="48" y="27"/>
                    <a:pt x="47" y="26"/>
                    <a:pt x="45" y="26"/>
                  </a:cubicBezTo>
                  <a:cubicBezTo>
                    <a:pt x="21" y="26"/>
                    <a:pt x="21" y="26"/>
                    <a:pt x="21" y="26"/>
                  </a:cubicBezTo>
                  <a:cubicBezTo>
                    <a:pt x="21" y="2"/>
                    <a:pt x="21" y="2"/>
                    <a:pt x="21" y="2"/>
                  </a:cubicBezTo>
                  <a:cubicBezTo>
                    <a:pt x="21" y="1"/>
                    <a:pt x="20" y="0"/>
                    <a:pt x="18" y="0"/>
                  </a:cubicBezTo>
                  <a:cubicBezTo>
                    <a:pt x="3" y="0"/>
                    <a:pt x="3" y="0"/>
                    <a:pt x="3" y="0"/>
                  </a:cubicBezTo>
                  <a:cubicBezTo>
                    <a:pt x="1" y="0"/>
                    <a:pt x="0" y="1"/>
                    <a:pt x="0" y="2"/>
                  </a:cubicBezTo>
                  <a:cubicBezTo>
                    <a:pt x="0" y="45"/>
                    <a:pt x="0" y="45"/>
                    <a:pt x="0" y="45"/>
                  </a:cubicBezTo>
                  <a:cubicBezTo>
                    <a:pt x="0" y="46"/>
                    <a:pt x="1" y="47"/>
                    <a:pt x="3" y="4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Rectangle 13">
            <a:extLst>
              <a:ext uri="{FF2B5EF4-FFF2-40B4-BE49-F238E27FC236}">
                <a16:creationId xmlns:a16="http://schemas.microsoft.com/office/drawing/2014/main" id="{6FBEA495-5A49-4C50-B723-13A9BECF870B}"/>
              </a:ext>
            </a:extLst>
          </p:cNvPr>
          <p:cNvSpPr/>
          <p:nvPr/>
        </p:nvSpPr>
        <p:spPr>
          <a:xfrm>
            <a:off x="9507129" y="2490639"/>
            <a:ext cx="235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Time Series Insights Integration</a:t>
            </a:r>
          </a:p>
        </p:txBody>
      </p:sp>
      <p:pic>
        <p:nvPicPr>
          <p:cNvPr id="15" name="Graphic 14" descr="Time Series Insights">
            <a:extLst>
              <a:ext uri="{FF2B5EF4-FFF2-40B4-BE49-F238E27FC236}">
                <a16:creationId xmlns:a16="http://schemas.microsoft.com/office/drawing/2014/main" id="{950A2F81-B267-48C8-83ED-7E694311A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4206" y="1924211"/>
            <a:ext cx="457200" cy="457200"/>
          </a:xfrm>
          <a:prstGeom prst="rect">
            <a:avLst/>
          </a:prstGeom>
        </p:spPr>
      </p:pic>
      <p:sp>
        <p:nvSpPr>
          <p:cNvPr id="18" name="Rectangle 17">
            <a:extLst>
              <a:ext uri="{FF2B5EF4-FFF2-40B4-BE49-F238E27FC236}">
                <a16:creationId xmlns:a16="http://schemas.microsoft.com/office/drawing/2014/main" id="{F5BBC91C-DC1B-44B6-BB2F-66AFE479E34C}"/>
              </a:ext>
            </a:extLst>
          </p:cNvPr>
          <p:cNvSpPr/>
          <p:nvPr/>
        </p:nvSpPr>
        <p:spPr>
          <a:xfrm>
            <a:off x="2468981" y="2490639"/>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grpSp>
        <p:nvGrpSpPr>
          <p:cNvPr id="19" name="Group 18" descr="accelerate">
            <a:extLst>
              <a:ext uri="{FF2B5EF4-FFF2-40B4-BE49-F238E27FC236}">
                <a16:creationId xmlns:a16="http://schemas.microsoft.com/office/drawing/2014/main" id="{31EDE50F-B73D-4B5C-B738-8051B901D047}"/>
              </a:ext>
            </a:extLst>
          </p:cNvPr>
          <p:cNvGrpSpPr>
            <a:grpSpLocks noChangeAspect="1"/>
          </p:cNvGrpSpPr>
          <p:nvPr/>
        </p:nvGrpSpPr>
        <p:grpSpPr>
          <a:xfrm>
            <a:off x="3181066" y="1932682"/>
            <a:ext cx="457201" cy="457200"/>
            <a:chOff x="3552614" y="3048383"/>
            <a:chExt cx="406193" cy="406193"/>
          </a:xfrm>
        </p:grpSpPr>
        <p:sp>
          <p:nvSpPr>
            <p:cNvPr id="20" name="Oval 236">
              <a:extLst>
                <a:ext uri="{FF2B5EF4-FFF2-40B4-BE49-F238E27FC236}">
                  <a16:creationId xmlns:a16="http://schemas.microsoft.com/office/drawing/2014/main" id="{952EE4F8-BC7A-4E3D-8132-21EC9A43CB00}"/>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1" name="Oval 237">
              <a:extLst>
                <a:ext uri="{FF2B5EF4-FFF2-40B4-BE49-F238E27FC236}">
                  <a16:creationId xmlns:a16="http://schemas.microsoft.com/office/drawing/2014/main" id="{F2A121A7-6442-4E92-8351-AC6276BF3352}"/>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2" name="Oval 238">
              <a:extLst>
                <a:ext uri="{FF2B5EF4-FFF2-40B4-BE49-F238E27FC236}">
                  <a16:creationId xmlns:a16="http://schemas.microsoft.com/office/drawing/2014/main" id="{B55D0E80-BF82-4C47-B573-2B041797D957}"/>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5" name="Rectangle 24">
            <a:extLst>
              <a:ext uri="{FF2B5EF4-FFF2-40B4-BE49-F238E27FC236}">
                <a16:creationId xmlns:a16="http://schemas.microsoft.com/office/drawing/2014/main" id="{383C4A71-F392-4C7B-BC38-24664D56D6D7}"/>
              </a:ext>
            </a:extLst>
          </p:cNvPr>
          <p:cNvSpPr/>
          <p:nvPr/>
        </p:nvSpPr>
        <p:spPr>
          <a:xfrm>
            <a:off x="498433" y="2490639"/>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26" name="Group 25" descr="migrate">
            <a:extLst>
              <a:ext uri="{FF2B5EF4-FFF2-40B4-BE49-F238E27FC236}">
                <a16:creationId xmlns:a16="http://schemas.microsoft.com/office/drawing/2014/main" id="{85482D97-D19F-4F45-A6E8-0A41D7804CE7}"/>
              </a:ext>
            </a:extLst>
          </p:cNvPr>
          <p:cNvGrpSpPr>
            <a:grpSpLocks noChangeAspect="1"/>
          </p:cNvGrpSpPr>
          <p:nvPr/>
        </p:nvGrpSpPr>
        <p:grpSpPr>
          <a:xfrm>
            <a:off x="1210510" y="1937517"/>
            <a:ext cx="457200" cy="457200"/>
            <a:chOff x="7260749" y="3048383"/>
            <a:chExt cx="406193" cy="406193"/>
          </a:xfrm>
        </p:grpSpPr>
        <p:sp>
          <p:nvSpPr>
            <p:cNvPr id="27" name="Rectangle 562">
              <a:extLst>
                <a:ext uri="{FF2B5EF4-FFF2-40B4-BE49-F238E27FC236}">
                  <a16:creationId xmlns:a16="http://schemas.microsoft.com/office/drawing/2014/main" id="{32FE1270-3A5F-4750-996E-10A7AD64FECF}"/>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8" name="Rectangle 563">
              <a:extLst>
                <a:ext uri="{FF2B5EF4-FFF2-40B4-BE49-F238E27FC236}">
                  <a16:creationId xmlns:a16="http://schemas.microsoft.com/office/drawing/2014/main" id="{2AD9ECD1-605F-49B4-806E-BAE3E054D157}"/>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9" name="Rectangle 564">
              <a:extLst>
                <a:ext uri="{FF2B5EF4-FFF2-40B4-BE49-F238E27FC236}">
                  <a16:creationId xmlns:a16="http://schemas.microsoft.com/office/drawing/2014/main" id="{2863858D-2A18-419B-B3F1-A420129F718F}"/>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0" name="Rectangle 565">
              <a:extLst>
                <a:ext uri="{FF2B5EF4-FFF2-40B4-BE49-F238E27FC236}">
                  <a16:creationId xmlns:a16="http://schemas.microsoft.com/office/drawing/2014/main" id="{C2226EB7-C631-4377-804D-39351E468860}"/>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33" name="Rectangle 32">
            <a:extLst>
              <a:ext uri="{FF2B5EF4-FFF2-40B4-BE49-F238E27FC236}">
                <a16:creationId xmlns:a16="http://schemas.microsoft.com/office/drawing/2014/main" id="{7C6B62E3-058D-4D96-97B1-08AE6053EB0B}"/>
              </a:ext>
            </a:extLst>
          </p:cNvPr>
          <p:cNvSpPr/>
          <p:nvPr/>
        </p:nvSpPr>
        <p:spPr>
          <a:xfrm>
            <a:off x="8307185" y="2490639"/>
            <a:ext cx="10367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Rich Query API</a:t>
            </a:r>
          </a:p>
        </p:txBody>
      </p:sp>
      <p:grpSp>
        <p:nvGrpSpPr>
          <p:cNvPr id="34" name="Group 79" descr="gain insights">
            <a:extLst>
              <a:ext uri="{FF2B5EF4-FFF2-40B4-BE49-F238E27FC236}">
                <a16:creationId xmlns:a16="http://schemas.microsoft.com/office/drawing/2014/main" id="{F6AFF382-8E8B-4F70-82C3-BC7DAB304D14}"/>
              </a:ext>
            </a:extLst>
          </p:cNvPr>
          <p:cNvGrpSpPr>
            <a:grpSpLocks noChangeAspect="1"/>
          </p:cNvGrpSpPr>
          <p:nvPr/>
        </p:nvGrpSpPr>
        <p:grpSpPr bwMode="auto">
          <a:xfrm>
            <a:off x="8596984" y="1913058"/>
            <a:ext cx="457200" cy="457200"/>
            <a:chOff x="5212" y="806"/>
            <a:chExt cx="239" cy="239"/>
          </a:xfrm>
        </p:grpSpPr>
        <p:sp>
          <p:nvSpPr>
            <p:cNvPr id="35" name="AutoShape 78">
              <a:extLst>
                <a:ext uri="{FF2B5EF4-FFF2-40B4-BE49-F238E27FC236}">
                  <a16:creationId xmlns:a16="http://schemas.microsoft.com/office/drawing/2014/main" id="{F02709AA-628A-4D1C-A9DC-7ABFA3F15636}"/>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80">
              <a:extLst>
                <a:ext uri="{FF2B5EF4-FFF2-40B4-BE49-F238E27FC236}">
                  <a16:creationId xmlns:a16="http://schemas.microsoft.com/office/drawing/2014/main" id="{F851F0C1-BDA8-4E1C-B442-CB8842C1F74D}"/>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81">
              <a:extLst>
                <a:ext uri="{FF2B5EF4-FFF2-40B4-BE49-F238E27FC236}">
                  <a16:creationId xmlns:a16="http://schemas.microsoft.com/office/drawing/2014/main" id="{C08D7F6E-6674-484F-AC0C-AD0EFC70F262}"/>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82">
              <a:extLst>
                <a:ext uri="{FF2B5EF4-FFF2-40B4-BE49-F238E27FC236}">
                  <a16:creationId xmlns:a16="http://schemas.microsoft.com/office/drawing/2014/main" id="{70BCD0C1-25AC-4996-AB69-08377C155699}"/>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83">
              <a:extLst>
                <a:ext uri="{FF2B5EF4-FFF2-40B4-BE49-F238E27FC236}">
                  <a16:creationId xmlns:a16="http://schemas.microsoft.com/office/drawing/2014/main" id="{C1FEA4C3-238C-41EC-ABFD-50A7A37E1FF8}"/>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84">
              <a:extLst>
                <a:ext uri="{FF2B5EF4-FFF2-40B4-BE49-F238E27FC236}">
                  <a16:creationId xmlns:a16="http://schemas.microsoft.com/office/drawing/2014/main" id="{0C616F13-ACCF-4611-B1ED-2449E6CCB029}"/>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85">
              <a:extLst>
                <a:ext uri="{FF2B5EF4-FFF2-40B4-BE49-F238E27FC236}">
                  <a16:creationId xmlns:a16="http://schemas.microsoft.com/office/drawing/2014/main" id="{03D8A792-6689-4BD1-B779-C87744745F72}"/>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86">
              <a:extLst>
                <a:ext uri="{FF2B5EF4-FFF2-40B4-BE49-F238E27FC236}">
                  <a16:creationId xmlns:a16="http://schemas.microsoft.com/office/drawing/2014/main" id="{AF785E18-2BF4-45EC-8D38-458F4B373360}"/>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87">
              <a:extLst>
                <a:ext uri="{FF2B5EF4-FFF2-40B4-BE49-F238E27FC236}">
                  <a16:creationId xmlns:a16="http://schemas.microsoft.com/office/drawing/2014/main" id="{D2F51510-A5A5-4DB7-B6CF-0CE997A4E60A}"/>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88">
              <a:extLst>
                <a:ext uri="{FF2B5EF4-FFF2-40B4-BE49-F238E27FC236}">
                  <a16:creationId xmlns:a16="http://schemas.microsoft.com/office/drawing/2014/main" id="{098455A3-9474-460C-9501-AE746D10D55B}"/>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89">
              <a:extLst>
                <a:ext uri="{FF2B5EF4-FFF2-40B4-BE49-F238E27FC236}">
                  <a16:creationId xmlns:a16="http://schemas.microsoft.com/office/drawing/2014/main" id="{EE7C5295-73E8-45F5-8707-B5ADFC2572AB}"/>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90">
              <a:extLst>
                <a:ext uri="{FF2B5EF4-FFF2-40B4-BE49-F238E27FC236}">
                  <a16:creationId xmlns:a16="http://schemas.microsoft.com/office/drawing/2014/main" id="{1927D01E-DDF0-45E1-A9E4-70A6BA82B637}"/>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91">
              <a:extLst>
                <a:ext uri="{FF2B5EF4-FFF2-40B4-BE49-F238E27FC236}">
                  <a16:creationId xmlns:a16="http://schemas.microsoft.com/office/drawing/2014/main" id="{A2D99718-F6AA-448B-9B4D-1683BD7CF4E6}"/>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92">
              <a:extLst>
                <a:ext uri="{FF2B5EF4-FFF2-40B4-BE49-F238E27FC236}">
                  <a16:creationId xmlns:a16="http://schemas.microsoft.com/office/drawing/2014/main" id="{53DB1FF9-90DA-4911-B501-03D0F89C389C}"/>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3">
              <a:extLst>
                <a:ext uri="{FF2B5EF4-FFF2-40B4-BE49-F238E27FC236}">
                  <a16:creationId xmlns:a16="http://schemas.microsoft.com/office/drawing/2014/main" id="{53270B6E-71E4-4529-BE53-623CBAC3F357}"/>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94">
              <a:extLst>
                <a:ext uri="{FF2B5EF4-FFF2-40B4-BE49-F238E27FC236}">
                  <a16:creationId xmlns:a16="http://schemas.microsoft.com/office/drawing/2014/main" id="{F52EDF98-E93D-4C79-A0E4-9FDBE55FFD0D}"/>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95">
              <a:extLst>
                <a:ext uri="{FF2B5EF4-FFF2-40B4-BE49-F238E27FC236}">
                  <a16:creationId xmlns:a16="http://schemas.microsoft.com/office/drawing/2014/main" id="{18A7703C-0302-41EC-9E7B-7E4A21350932}"/>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96">
              <a:extLst>
                <a:ext uri="{FF2B5EF4-FFF2-40B4-BE49-F238E27FC236}">
                  <a16:creationId xmlns:a16="http://schemas.microsoft.com/office/drawing/2014/main" id="{FCAA0861-90FA-4C8F-B68C-5E27CCCA2C63}"/>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97">
              <a:extLst>
                <a:ext uri="{FF2B5EF4-FFF2-40B4-BE49-F238E27FC236}">
                  <a16:creationId xmlns:a16="http://schemas.microsoft.com/office/drawing/2014/main" id="{AAA49A73-9C30-40C6-BF45-C7567D239767}"/>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98">
              <a:extLst>
                <a:ext uri="{FF2B5EF4-FFF2-40B4-BE49-F238E27FC236}">
                  <a16:creationId xmlns:a16="http://schemas.microsoft.com/office/drawing/2014/main" id="{299269A1-6945-4F95-ABFA-D48F13C2388E}"/>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99">
              <a:extLst>
                <a:ext uri="{FF2B5EF4-FFF2-40B4-BE49-F238E27FC236}">
                  <a16:creationId xmlns:a16="http://schemas.microsoft.com/office/drawing/2014/main" id="{4D2FB3A2-DF93-4693-B6D0-6179EBFEDE18}"/>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0">
              <a:extLst>
                <a:ext uri="{FF2B5EF4-FFF2-40B4-BE49-F238E27FC236}">
                  <a16:creationId xmlns:a16="http://schemas.microsoft.com/office/drawing/2014/main" id="{69A56B90-9092-418B-BF86-E234F43C432D}"/>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01">
              <a:extLst>
                <a:ext uri="{FF2B5EF4-FFF2-40B4-BE49-F238E27FC236}">
                  <a16:creationId xmlns:a16="http://schemas.microsoft.com/office/drawing/2014/main" id="{8319EBD2-D80C-4B6B-9C63-736CF63B33E9}"/>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Rectangle 59">
            <a:extLst>
              <a:ext uri="{FF2B5EF4-FFF2-40B4-BE49-F238E27FC236}">
                <a16:creationId xmlns:a16="http://schemas.microsoft.com/office/drawing/2014/main" id="{E5FC4783-00F1-429D-884B-0FA20396F98B}"/>
              </a:ext>
            </a:extLst>
          </p:cNvPr>
          <p:cNvSpPr/>
          <p:nvPr/>
        </p:nvSpPr>
        <p:spPr>
          <a:xfrm>
            <a:off x="6238364" y="2490639"/>
            <a:ext cx="1572441"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Connect Business Systems</a:t>
            </a:r>
          </a:p>
        </p:txBody>
      </p:sp>
      <p:grpSp>
        <p:nvGrpSpPr>
          <p:cNvPr id="61" name="Graphic 126" descr="knowledge center">
            <a:extLst>
              <a:ext uri="{FF2B5EF4-FFF2-40B4-BE49-F238E27FC236}">
                <a16:creationId xmlns:a16="http://schemas.microsoft.com/office/drawing/2014/main" id="{EF077C71-7C27-4A99-9917-BF3F2D1DA137}"/>
              </a:ext>
            </a:extLst>
          </p:cNvPr>
          <p:cNvGrpSpPr>
            <a:grpSpLocks noChangeAspect="1"/>
          </p:cNvGrpSpPr>
          <p:nvPr/>
        </p:nvGrpSpPr>
        <p:grpSpPr>
          <a:xfrm>
            <a:off x="6796041" y="1915473"/>
            <a:ext cx="457208" cy="457196"/>
            <a:chOff x="8240534" y="1265112"/>
            <a:chExt cx="421088" cy="421085"/>
          </a:xfrm>
        </p:grpSpPr>
        <p:sp>
          <p:nvSpPr>
            <p:cNvPr id="62" name="Freeform: Shape 61">
              <a:extLst>
                <a:ext uri="{FF2B5EF4-FFF2-40B4-BE49-F238E27FC236}">
                  <a16:creationId xmlns:a16="http://schemas.microsoft.com/office/drawing/2014/main" id="{EE1F9C16-8483-4B26-8319-C3FB4DEB6AC6}"/>
                </a:ext>
              </a:extLst>
            </p:cNvPr>
            <p:cNvSpPr/>
            <p:nvPr/>
          </p:nvSpPr>
          <p:spPr>
            <a:xfrm>
              <a:off x="8503714" y="1370520"/>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FAE937C-6C7A-4FBC-9F6C-77A2E4A0091E}"/>
                </a:ext>
              </a:extLst>
            </p:cNvPr>
            <p:cNvSpPr/>
            <p:nvPr/>
          </p:nvSpPr>
          <p:spPr>
            <a:xfrm>
              <a:off x="8503714" y="1528359"/>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E7E6965-DC91-4C44-8F7B-CAB2DE773A6D}"/>
                </a:ext>
              </a:extLst>
            </p:cNvPr>
            <p:cNvSpPr/>
            <p:nvPr/>
          </p:nvSpPr>
          <p:spPr>
            <a:xfrm>
              <a:off x="8345806" y="1370520"/>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1A2A3F6-F01C-4F27-ACBC-8F83A701718F}"/>
                </a:ext>
              </a:extLst>
            </p:cNvPr>
            <p:cNvSpPr/>
            <p:nvPr/>
          </p:nvSpPr>
          <p:spPr>
            <a:xfrm>
              <a:off x="8345806" y="1528359"/>
              <a:ext cx="52636" cy="52636"/>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A928DBF-21ED-492E-B5E4-CBA34F967C6E}"/>
                </a:ext>
              </a:extLst>
            </p:cNvPr>
            <p:cNvSpPr/>
            <p:nvPr/>
          </p:nvSpPr>
          <p:spPr>
            <a:xfrm>
              <a:off x="8411601" y="1330906"/>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B20471F-DB27-4C63-9C6A-1280A6AC671B}"/>
                </a:ext>
              </a:extLst>
            </p:cNvPr>
            <p:cNvSpPr/>
            <p:nvPr/>
          </p:nvSpPr>
          <p:spPr>
            <a:xfrm>
              <a:off x="8411601" y="1541449"/>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EEDDBF6-C444-4F87-8E79-77D824931101}"/>
                </a:ext>
              </a:extLst>
            </p:cNvPr>
            <p:cNvSpPr/>
            <p:nvPr/>
          </p:nvSpPr>
          <p:spPr>
            <a:xfrm>
              <a:off x="8431340" y="1265112"/>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2A420FD-BBC4-4B86-B440-BE75F2028C80}"/>
                </a:ext>
              </a:extLst>
            </p:cNvPr>
            <p:cNvSpPr/>
            <p:nvPr/>
          </p:nvSpPr>
          <p:spPr>
            <a:xfrm>
              <a:off x="8431340" y="1646720"/>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34FAA28-AB4D-402B-861B-BFD1EE225FD8}"/>
                </a:ext>
              </a:extLst>
            </p:cNvPr>
            <p:cNvSpPr/>
            <p:nvPr/>
          </p:nvSpPr>
          <p:spPr>
            <a:xfrm>
              <a:off x="8431340" y="1265112"/>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ABEB8C8-92E1-45FE-9051-BD8487BC83B2}"/>
                </a:ext>
              </a:extLst>
            </p:cNvPr>
            <p:cNvSpPr/>
            <p:nvPr/>
          </p:nvSpPr>
          <p:spPr>
            <a:xfrm>
              <a:off x="8431340" y="1646720"/>
              <a:ext cx="39477" cy="39477"/>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0FA6E23-D545-482E-83B8-42DEEF559A5A}"/>
                </a:ext>
              </a:extLst>
            </p:cNvPr>
            <p:cNvSpPr/>
            <p:nvPr/>
          </p:nvSpPr>
          <p:spPr>
            <a:xfrm>
              <a:off x="8306329" y="1436178"/>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5898C571-548F-4DEC-A315-7086249DD7CA}"/>
                </a:ext>
              </a:extLst>
            </p:cNvPr>
            <p:cNvSpPr/>
            <p:nvPr/>
          </p:nvSpPr>
          <p:spPr>
            <a:xfrm>
              <a:off x="8516873" y="1436178"/>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4453863-134A-43FA-A0F8-56EC5D145C07}"/>
                </a:ext>
              </a:extLst>
            </p:cNvPr>
            <p:cNvSpPr/>
            <p:nvPr/>
          </p:nvSpPr>
          <p:spPr>
            <a:xfrm>
              <a:off x="8240534"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61501782-86AC-4A47-86FA-A26870ADC727}"/>
                </a:ext>
              </a:extLst>
            </p:cNvPr>
            <p:cNvSpPr/>
            <p:nvPr/>
          </p:nvSpPr>
          <p:spPr>
            <a:xfrm>
              <a:off x="8622145"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FD5D5A1-F249-4182-8A6D-0AD361DF3821}"/>
                </a:ext>
              </a:extLst>
            </p:cNvPr>
            <p:cNvSpPr/>
            <p:nvPr/>
          </p:nvSpPr>
          <p:spPr>
            <a:xfrm>
              <a:off x="8411601" y="1436178"/>
              <a:ext cx="78954" cy="78954"/>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A6A7518-B6A3-4670-A9A2-51095712EA86}"/>
                </a:ext>
              </a:extLst>
            </p:cNvPr>
            <p:cNvSpPr/>
            <p:nvPr/>
          </p:nvSpPr>
          <p:spPr>
            <a:xfrm>
              <a:off x="8240534"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11E2F25C-DB3D-4622-BDDF-C52C2BCE805C}"/>
                </a:ext>
              </a:extLst>
            </p:cNvPr>
            <p:cNvSpPr/>
            <p:nvPr/>
          </p:nvSpPr>
          <p:spPr>
            <a:xfrm>
              <a:off x="8622145" y="1455916"/>
              <a:ext cx="39477" cy="39477"/>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846F266-7753-4A56-A19F-05E92D4CE541}"/>
                </a:ext>
              </a:extLst>
            </p:cNvPr>
            <p:cNvSpPr/>
            <p:nvPr/>
          </p:nvSpPr>
          <p:spPr>
            <a:xfrm>
              <a:off x="8569577" y="1317747"/>
              <a:ext cx="39477" cy="39477"/>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A35EFE2-4B94-4AC6-8464-AF64A3574FFE}"/>
                </a:ext>
              </a:extLst>
            </p:cNvPr>
            <p:cNvSpPr/>
            <p:nvPr/>
          </p:nvSpPr>
          <p:spPr>
            <a:xfrm>
              <a:off x="8293265" y="1594153"/>
              <a:ext cx="39477" cy="39477"/>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917119B8-99F5-47CE-A04F-C45618A23040}"/>
                </a:ext>
              </a:extLst>
            </p:cNvPr>
            <p:cNvSpPr/>
            <p:nvPr/>
          </p:nvSpPr>
          <p:spPr>
            <a:xfrm>
              <a:off x="8293265" y="1317747"/>
              <a:ext cx="39477" cy="39477"/>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85D3D49-EF10-486D-B6D8-E7A40D56F926}"/>
                </a:ext>
              </a:extLst>
            </p:cNvPr>
            <p:cNvSpPr/>
            <p:nvPr/>
          </p:nvSpPr>
          <p:spPr>
            <a:xfrm>
              <a:off x="8569509" y="1594153"/>
              <a:ext cx="39477" cy="39477"/>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endParaRPr lang="en-US"/>
            </a:p>
          </p:txBody>
        </p:sp>
      </p:grpSp>
      <p:sp>
        <p:nvSpPr>
          <p:cNvPr id="85" name="Rectangle: Rounded Corners 84">
            <a:extLst>
              <a:ext uri="{FF2B5EF4-FFF2-40B4-BE49-F238E27FC236}">
                <a16:creationId xmlns:a16="http://schemas.microsoft.com/office/drawing/2014/main" id="{6BC462AC-9D2A-43A1-8D5A-598FBF1B14A4}"/>
              </a:ext>
            </a:extLst>
          </p:cNvPr>
          <p:cNvSpPr/>
          <p:nvPr userDrawn="1"/>
        </p:nvSpPr>
        <p:spPr bwMode="auto">
          <a:xfrm>
            <a:off x="588263" y="3337167"/>
            <a:ext cx="11097233" cy="3308074"/>
          </a:xfrm>
          <a:prstGeom prst="roundRect">
            <a:avLst>
              <a:gd name="adj" fmla="val 3134"/>
            </a:avLst>
          </a:prstGeom>
          <a:solidFill>
            <a:schemeClr val="bg1"/>
          </a:solidFill>
          <a:ln w="3175">
            <a:solidFill>
              <a:schemeClr val="accent2">
                <a:lumMod val="60000"/>
                <a:lumOff val="40000"/>
              </a:schemeClr>
            </a:solidFill>
            <a:headEnd type="none" w="med" len="med"/>
            <a:tailEnd type="none" w="med" len="med"/>
          </a:ln>
          <a:effectLst>
            <a:outerShdw blurRad="215900" sx="96000" sy="96000" algn="ctr" rotWithShape="0">
              <a:schemeClr val="accent2">
                <a:alpha val="7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734917" y="3497333"/>
            <a:ext cx="4713677" cy="1155701"/>
          </a:xfrm>
        </p:spPr>
        <p:txBody>
          <a:bodyPr/>
          <a:lstStyle>
            <a:lvl1pPr marL="0" indent="0">
              <a:spcBef>
                <a:spcPts val="1200"/>
              </a:spcBef>
              <a:spcAft>
                <a:spcPts val="1200"/>
              </a:spcAft>
              <a:buNone/>
              <a:defRPr sz="1400"/>
            </a:lvl1pPr>
            <a:lvl2pPr marL="171450" indent="-171450">
              <a:spcBef>
                <a:spcPts val="300"/>
              </a:spcBef>
              <a:buFont typeface="Arial" panose="020B0604020202020204" pitchFamily="34" charset="0"/>
              <a:buChar char="•"/>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1" name="Rectangle 110">
            <a:extLst>
              <a:ext uri="{FF2B5EF4-FFF2-40B4-BE49-F238E27FC236}">
                <a16:creationId xmlns:a16="http://schemas.microsoft.com/office/drawing/2014/main" id="{963AFCC4-E1CE-43BB-B12A-86883C2E5889}"/>
              </a:ext>
            </a:extLst>
          </p:cNvPr>
          <p:cNvSpPr/>
          <p:nvPr/>
        </p:nvSpPr>
        <p:spPr>
          <a:xfrm>
            <a:off x="6903501" y="3472794"/>
            <a:ext cx="1374615" cy="25391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effectLst/>
              <a:uLnTx/>
              <a:uFillTx/>
              <a:latin typeface="Calibri" panose="020F0502020204030204"/>
              <a:ea typeface="+mn-ea"/>
            </a:endParaRPr>
          </a:p>
        </p:txBody>
      </p:sp>
      <p:pic>
        <p:nvPicPr>
          <p:cNvPr id="112" name="Graphic 111">
            <a:extLst>
              <a:ext uri="{FF2B5EF4-FFF2-40B4-BE49-F238E27FC236}">
                <a16:creationId xmlns:a16="http://schemas.microsoft.com/office/drawing/2014/main" id="{CEFC16A5-D08B-4862-81B2-47BCD96D33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52833" y="3463268"/>
            <a:ext cx="283397" cy="272968"/>
          </a:xfrm>
          <a:prstGeom prst="rect">
            <a:avLst/>
          </a:prstGeom>
          <a:effectLst/>
        </p:spPr>
      </p:pic>
      <p:sp>
        <p:nvSpPr>
          <p:cNvPr id="109" name="Rectangle 108">
            <a:extLst>
              <a:ext uri="{FF2B5EF4-FFF2-40B4-BE49-F238E27FC236}">
                <a16:creationId xmlns:a16="http://schemas.microsoft.com/office/drawing/2014/main" id="{012CAB63-E15E-45A8-8AF0-3A84649A0F99}"/>
              </a:ext>
            </a:extLst>
          </p:cNvPr>
          <p:cNvSpPr/>
          <p:nvPr/>
        </p:nvSpPr>
        <p:spPr>
          <a:xfrm>
            <a:off x="6707859" y="5934177"/>
            <a:ext cx="4206240" cy="387059"/>
          </a:xfrm>
          <a:prstGeom prst="rect">
            <a:avLst/>
          </a:prstGeom>
          <a:noFill/>
          <a:ln w="3175">
            <a:solidFill>
              <a:schemeClr val="accent2">
                <a:lumMod val="60000"/>
                <a:lumOff val="40000"/>
              </a:schemeClr>
            </a:solidFill>
            <a:headEnd type="none" w="med" len="med"/>
            <a:tailEnd type="none" w="med" len="med"/>
          </a:ln>
          <a:effectLst>
            <a:outerShdw blurRad="215900" sx="96000" sy="96000" algn="ctr" rotWithShape="0">
              <a:schemeClr val="accent2">
                <a:alpha val="7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2">
                    <a:lumMod val="60000"/>
                    <a:lumOff val="40000"/>
                  </a:schemeClr>
                </a:solidFill>
                <a:cs typeface="Segoe UI" pitchFamily="34" charset="0"/>
              </a:rPr>
              <a:t>Azure Digital Twins Graph</a:t>
            </a:r>
          </a:p>
        </p:txBody>
      </p:sp>
      <p:sp>
        <p:nvSpPr>
          <p:cNvPr id="110" name="Rectangle 109">
            <a:extLst>
              <a:ext uri="{FF2B5EF4-FFF2-40B4-BE49-F238E27FC236}">
                <a16:creationId xmlns:a16="http://schemas.microsoft.com/office/drawing/2014/main" id="{9C02F8B8-8991-459C-B40E-E4EFD32F6608}"/>
              </a:ext>
            </a:extLst>
          </p:cNvPr>
          <p:cNvSpPr/>
          <p:nvPr/>
        </p:nvSpPr>
        <p:spPr>
          <a:xfrm>
            <a:off x="6707859" y="3865207"/>
            <a:ext cx="4206240" cy="2068970"/>
          </a:xfrm>
          <a:prstGeom prst="rect">
            <a:avLst/>
          </a:prstGeom>
          <a:noFill/>
          <a:ln w="3175">
            <a:solidFill>
              <a:schemeClr val="accent2">
                <a:lumMod val="60000"/>
                <a:lumOff val="40000"/>
              </a:schemeClr>
            </a:solidFill>
            <a:headEnd type="none" w="med" len="med"/>
            <a:tailEnd type="none" w="med" len="med"/>
          </a:ln>
          <a:effectLst>
            <a:outerShdw blurRad="215900" sx="96000" sy="96000" algn="ctr" rotWithShape="0">
              <a:schemeClr val="accent2">
                <a:alpha val="7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cxnSp>
        <p:nvCxnSpPr>
          <p:cNvPr id="89" name="Straight Connector 88">
            <a:extLst>
              <a:ext uri="{FF2B5EF4-FFF2-40B4-BE49-F238E27FC236}">
                <a16:creationId xmlns:a16="http://schemas.microsoft.com/office/drawing/2014/main" id="{9CB6742B-EB58-4781-BACC-A5C134E1B3AE}"/>
              </a:ext>
            </a:extLst>
          </p:cNvPr>
          <p:cNvCxnSpPr>
            <a:cxnSpLocks/>
            <a:stCxn id="77" idx="2"/>
          </p:cNvCxnSpPr>
          <p:nvPr/>
        </p:nvCxnSpPr>
        <p:spPr>
          <a:xfrm flipH="1">
            <a:off x="7182748" y="4920469"/>
            <a:ext cx="756263" cy="712879"/>
          </a:xfrm>
          <a:prstGeom prst="line">
            <a:avLst/>
          </a:prstGeom>
          <a:noFill/>
          <a:ln w="9525" cap="rnd" cmpd="sng" algn="ctr">
            <a:solidFill>
              <a:schemeClr val="accent1"/>
            </a:solidFill>
            <a:prstDash val="solid"/>
            <a:miter lim="800000"/>
          </a:ln>
          <a:effectLst/>
        </p:spPr>
      </p:cxnSp>
      <p:cxnSp>
        <p:nvCxnSpPr>
          <p:cNvPr id="90" name="Straight Connector 89">
            <a:extLst>
              <a:ext uri="{FF2B5EF4-FFF2-40B4-BE49-F238E27FC236}">
                <a16:creationId xmlns:a16="http://schemas.microsoft.com/office/drawing/2014/main" id="{3C29713B-BAA9-454B-91DB-5BE5AC4D5604}"/>
              </a:ext>
            </a:extLst>
          </p:cNvPr>
          <p:cNvCxnSpPr>
            <a:cxnSpLocks/>
            <a:stCxn id="77" idx="2"/>
            <a:endCxn id="79" idx="0"/>
          </p:cNvCxnSpPr>
          <p:nvPr/>
        </p:nvCxnSpPr>
        <p:spPr>
          <a:xfrm>
            <a:off x="7939011" y="4920469"/>
            <a:ext cx="69582" cy="708106"/>
          </a:xfrm>
          <a:prstGeom prst="line">
            <a:avLst/>
          </a:prstGeom>
          <a:noFill/>
          <a:ln w="9525" cap="rnd" cmpd="sng" algn="ctr">
            <a:solidFill>
              <a:schemeClr val="accent1"/>
            </a:solidFill>
            <a:prstDash val="solid"/>
            <a:miter lim="800000"/>
          </a:ln>
          <a:effectLst/>
        </p:spPr>
      </p:cxnSp>
      <p:cxnSp>
        <p:nvCxnSpPr>
          <p:cNvPr id="91" name="Straight Connector 90">
            <a:extLst>
              <a:ext uri="{FF2B5EF4-FFF2-40B4-BE49-F238E27FC236}">
                <a16:creationId xmlns:a16="http://schemas.microsoft.com/office/drawing/2014/main" id="{D6969CA4-F55E-41B4-808B-E804E68729C7}"/>
              </a:ext>
            </a:extLst>
          </p:cNvPr>
          <p:cNvCxnSpPr>
            <a:cxnSpLocks/>
            <a:stCxn id="77" idx="2"/>
          </p:cNvCxnSpPr>
          <p:nvPr/>
        </p:nvCxnSpPr>
        <p:spPr>
          <a:xfrm>
            <a:off x="7939011" y="4920469"/>
            <a:ext cx="893814" cy="708105"/>
          </a:xfrm>
          <a:prstGeom prst="line">
            <a:avLst/>
          </a:prstGeom>
          <a:noFill/>
          <a:ln w="9525" cap="rnd" cmpd="sng" algn="ctr">
            <a:solidFill>
              <a:schemeClr val="accent1"/>
            </a:solidFill>
            <a:prstDash val="solid"/>
            <a:miter lim="800000"/>
          </a:ln>
          <a:effectLst/>
        </p:spPr>
      </p:cxnSp>
      <p:cxnSp>
        <p:nvCxnSpPr>
          <p:cNvPr id="92" name="Straight Connector 91">
            <a:extLst>
              <a:ext uri="{FF2B5EF4-FFF2-40B4-BE49-F238E27FC236}">
                <a16:creationId xmlns:a16="http://schemas.microsoft.com/office/drawing/2014/main" id="{057369A5-D473-4736-BBCE-CB6E640CA0C5}"/>
              </a:ext>
            </a:extLst>
          </p:cNvPr>
          <p:cNvCxnSpPr>
            <a:cxnSpLocks/>
            <a:stCxn id="79" idx="0"/>
          </p:cNvCxnSpPr>
          <p:nvPr/>
        </p:nvCxnSpPr>
        <p:spPr>
          <a:xfrm flipV="1">
            <a:off x="8008593" y="5156254"/>
            <a:ext cx="802386" cy="472321"/>
          </a:xfrm>
          <a:prstGeom prst="line">
            <a:avLst/>
          </a:prstGeom>
          <a:noFill/>
          <a:ln w="9525" cap="rnd" cmpd="sng" algn="ctr">
            <a:solidFill>
              <a:schemeClr val="accent1"/>
            </a:solidFill>
            <a:prstDash val="solid"/>
            <a:miter lim="800000"/>
          </a:ln>
          <a:effectLst/>
        </p:spPr>
      </p:cxnSp>
      <p:cxnSp>
        <p:nvCxnSpPr>
          <p:cNvPr id="93" name="Straight Connector 92">
            <a:extLst>
              <a:ext uri="{FF2B5EF4-FFF2-40B4-BE49-F238E27FC236}">
                <a16:creationId xmlns:a16="http://schemas.microsoft.com/office/drawing/2014/main" id="{F7559076-B6A6-4142-BBA1-726A51AC2DDD}"/>
              </a:ext>
            </a:extLst>
          </p:cNvPr>
          <p:cNvCxnSpPr>
            <a:cxnSpLocks/>
            <a:stCxn id="80" idx="0"/>
          </p:cNvCxnSpPr>
          <p:nvPr/>
        </p:nvCxnSpPr>
        <p:spPr>
          <a:xfrm flipV="1">
            <a:off x="8810978" y="5156254"/>
            <a:ext cx="0" cy="472321"/>
          </a:xfrm>
          <a:prstGeom prst="line">
            <a:avLst/>
          </a:prstGeom>
          <a:noFill/>
          <a:ln w="9525" cap="rnd" cmpd="sng" algn="ctr">
            <a:solidFill>
              <a:schemeClr val="accent1"/>
            </a:solidFill>
            <a:prstDash val="solid"/>
            <a:miter lim="800000"/>
          </a:ln>
          <a:effectLst/>
        </p:spPr>
      </p:cxnSp>
      <p:cxnSp>
        <p:nvCxnSpPr>
          <p:cNvPr id="94" name="Straight Connector 93">
            <a:extLst>
              <a:ext uri="{FF2B5EF4-FFF2-40B4-BE49-F238E27FC236}">
                <a16:creationId xmlns:a16="http://schemas.microsoft.com/office/drawing/2014/main" id="{234ACBFC-D1AB-48E8-B423-0484805FFE5E}"/>
              </a:ext>
            </a:extLst>
          </p:cNvPr>
          <p:cNvCxnSpPr>
            <a:cxnSpLocks/>
            <a:stCxn id="81" idx="2"/>
            <a:endCxn id="85" idx="0"/>
          </p:cNvCxnSpPr>
          <p:nvPr/>
        </p:nvCxnSpPr>
        <p:spPr>
          <a:xfrm flipH="1">
            <a:off x="9613364" y="4920469"/>
            <a:ext cx="173793" cy="708106"/>
          </a:xfrm>
          <a:prstGeom prst="line">
            <a:avLst/>
          </a:prstGeom>
          <a:noFill/>
          <a:ln w="9525" cap="rnd" cmpd="sng" algn="ctr">
            <a:solidFill>
              <a:schemeClr val="accent1"/>
            </a:solidFill>
            <a:prstDash val="solid"/>
            <a:miter lim="800000"/>
          </a:ln>
          <a:effectLst/>
        </p:spPr>
      </p:cxnSp>
      <p:cxnSp>
        <p:nvCxnSpPr>
          <p:cNvPr id="95" name="Straight Connector 94">
            <a:extLst>
              <a:ext uri="{FF2B5EF4-FFF2-40B4-BE49-F238E27FC236}">
                <a16:creationId xmlns:a16="http://schemas.microsoft.com/office/drawing/2014/main" id="{CEE0117C-2A2B-4C1B-8B0A-4B9574BAB8F9}"/>
              </a:ext>
            </a:extLst>
          </p:cNvPr>
          <p:cNvCxnSpPr>
            <a:cxnSpLocks/>
            <a:stCxn id="103" idx="2"/>
            <a:endCxn id="108" idx="0"/>
          </p:cNvCxnSpPr>
          <p:nvPr/>
        </p:nvCxnSpPr>
        <p:spPr>
          <a:xfrm>
            <a:off x="9765991" y="4918374"/>
            <a:ext cx="649760" cy="710200"/>
          </a:xfrm>
          <a:prstGeom prst="line">
            <a:avLst/>
          </a:prstGeom>
          <a:noFill/>
          <a:ln w="9525" cap="rnd" cmpd="sng" algn="ctr">
            <a:solidFill>
              <a:schemeClr val="accent1"/>
            </a:solidFill>
            <a:prstDash val="solid"/>
            <a:miter lim="800000"/>
          </a:ln>
          <a:effectLst/>
        </p:spPr>
      </p:cxnSp>
      <p:cxnSp>
        <p:nvCxnSpPr>
          <p:cNvPr id="96" name="Straight Connector 95">
            <a:extLst>
              <a:ext uri="{FF2B5EF4-FFF2-40B4-BE49-F238E27FC236}">
                <a16:creationId xmlns:a16="http://schemas.microsoft.com/office/drawing/2014/main" id="{1E6D0722-043D-448F-9E65-C9D50CCDAC03}"/>
              </a:ext>
            </a:extLst>
          </p:cNvPr>
          <p:cNvCxnSpPr>
            <a:cxnSpLocks/>
            <a:stCxn id="82" idx="2"/>
            <a:endCxn id="77" idx="0"/>
          </p:cNvCxnSpPr>
          <p:nvPr/>
        </p:nvCxnSpPr>
        <p:spPr>
          <a:xfrm flipH="1">
            <a:off x="7939011" y="4167876"/>
            <a:ext cx="871968" cy="569150"/>
          </a:xfrm>
          <a:prstGeom prst="line">
            <a:avLst/>
          </a:prstGeom>
          <a:noFill/>
          <a:ln w="9525" cap="rnd" cmpd="sng" algn="ctr">
            <a:solidFill>
              <a:schemeClr val="accent1"/>
            </a:solidFill>
            <a:prstDash val="solid"/>
            <a:miter lim="800000"/>
          </a:ln>
          <a:effectLst/>
        </p:spPr>
      </p:cxnSp>
      <p:cxnSp>
        <p:nvCxnSpPr>
          <p:cNvPr id="97" name="Straight Connector 96">
            <a:extLst>
              <a:ext uri="{FF2B5EF4-FFF2-40B4-BE49-F238E27FC236}">
                <a16:creationId xmlns:a16="http://schemas.microsoft.com/office/drawing/2014/main" id="{9D275259-04A6-4B71-8047-D8FC816C660B}"/>
              </a:ext>
            </a:extLst>
          </p:cNvPr>
          <p:cNvCxnSpPr>
            <a:cxnSpLocks/>
            <a:stCxn id="82" idx="2"/>
            <a:endCxn id="83" idx="0"/>
          </p:cNvCxnSpPr>
          <p:nvPr/>
        </p:nvCxnSpPr>
        <p:spPr>
          <a:xfrm>
            <a:off x="8810978" y="4167876"/>
            <a:ext cx="0" cy="333365"/>
          </a:xfrm>
          <a:prstGeom prst="line">
            <a:avLst/>
          </a:prstGeom>
          <a:noFill/>
          <a:ln w="9525" cap="rnd" cmpd="sng" algn="ctr">
            <a:solidFill>
              <a:schemeClr val="accent1"/>
            </a:solidFill>
            <a:prstDash val="solid"/>
            <a:miter lim="800000"/>
          </a:ln>
          <a:effectLst/>
        </p:spPr>
      </p:cxnSp>
      <p:cxnSp>
        <p:nvCxnSpPr>
          <p:cNvPr id="98" name="Straight Connector 97">
            <a:extLst>
              <a:ext uri="{FF2B5EF4-FFF2-40B4-BE49-F238E27FC236}">
                <a16:creationId xmlns:a16="http://schemas.microsoft.com/office/drawing/2014/main" id="{ACE065F1-6141-4D48-B9AA-BE49E835892E}"/>
              </a:ext>
            </a:extLst>
          </p:cNvPr>
          <p:cNvCxnSpPr>
            <a:cxnSpLocks/>
            <a:stCxn id="82" idx="2"/>
            <a:endCxn id="81" idx="0"/>
          </p:cNvCxnSpPr>
          <p:nvPr/>
        </p:nvCxnSpPr>
        <p:spPr>
          <a:xfrm>
            <a:off x="8810978" y="4167876"/>
            <a:ext cx="976179" cy="569150"/>
          </a:xfrm>
          <a:prstGeom prst="line">
            <a:avLst/>
          </a:prstGeom>
          <a:noFill/>
          <a:ln w="9525" cap="rnd" cmpd="sng" algn="ctr">
            <a:solidFill>
              <a:schemeClr val="accent1"/>
            </a:solidFill>
            <a:prstDash val="solid"/>
            <a:miter lim="800000"/>
          </a:ln>
          <a:effectLst/>
        </p:spPr>
      </p:cxnSp>
      <p:sp>
        <p:nvSpPr>
          <p:cNvPr id="99" name="Rectangle: Rounded Corners 98">
            <a:extLst>
              <a:ext uri="{FF2B5EF4-FFF2-40B4-BE49-F238E27FC236}">
                <a16:creationId xmlns:a16="http://schemas.microsoft.com/office/drawing/2014/main" id="{3514105F-B626-40A8-AB2C-D5F241D73806}"/>
              </a:ext>
            </a:extLst>
          </p:cNvPr>
          <p:cNvSpPr/>
          <p:nvPr/>
        </p:nvSpPr>
        <p:spPr>
          <a:xfrm>
            <a:off x="7577025" y="4734930"/>
            <a:ext cx="731520" cy="183443"/>
          </a:xfrm>
          <a:prstGeom prst="roundRect">
            <a:avLst/>
          </a:prstGeom>
          <a:solidFill>
            <a:schemeClr val="accent2"/>
          </a:solidFill>
          <a:ln w="12700" cap="flat" cmpd="sng" algn="ctr">
            <a:noFill/>
            <a:prstDash val="solid"/>
            <a:miter lim="800000"/>
          </a:ln>
          <a:effectLst/>
        </p:spPr>
        <p:txBody>
          <a:bodyPr wrap="none" lIns="0" tIns="0" rIns="0" bIns="0" rtlCol="0" anchor="ctr"/>
          <a:lstStyle/>
          <a:p>
            <a:pPr algn="ctr" defTabSz="914400"/>
            <a:r>
              <a:rPr lang="en-US" sz="700" kern="0" spc="100"/>
              <a:t>ZONE 1</a:t>
            </a:r>
          </a:p>
        </p:txBody>
      </p:sp>
      <p:sp>
        <p:nvSpPr>
          <p:cNvPr id="100" name="Rectangle: Rounded Corners 99">
            <a:extLst>
              <a:ext uri="{FF2B5EF4-FFF2-40B4-BE49-F238E27FC236}">
                <a16:creationId xmlns:a16="http://schemas.microsoft.com/office/drawing/2014/main" id="{C59AC70B-E315-4EA6-8FCB-728A87819196}"/>
              </a:ext>
            </a:extLst>
          </p:cNvPr>
          <p:cNvSpPr/>
          <p:nvPr/>
        </p:nvSpPr>
        <p:spPr>
          <a:xfrm>
            <a:off x="6857606" y="5628574"/>
            <a:ext cx="697202" cy="274320"/>
          </a:xfrm>
          <a:prstGeom prst="roundRect">
            <a:avLst/>
          </a:prstGeom>
          <a:solidFill>
            <a:schemeClr val="accent2"/>
          </a:solidFill>
          <a:ln w="12700"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0" cap="none" spc="100" normalizeH="0" noProof="0">
                <a:ln>
                  <a:noFill/>
                </a:ln>
                <a:effectLst/>
                <a:uLnTx/>
                <a:uFillTx/>
                <a:ea typeface="+mn-ea"/>
                <a:cs typeface="+mn-cs"/>
              </a:rPr>
              <a:t>TRACK 1</a:t>
            </a:r>
          </a:p>
        </p:txBody>
      </p:sp>
      <p:sp>
        <p:nvSpPr>
          <p:cNvPr id="101" name="Rectangle: Rounded Corners 100">
            <a:extLst>
              <a:ext uri="{FF2B5EF4-FFF2-40B4-BE49-F238E27FC236}">
                <a16:creationId xmlns:a16="http://schemas.microsoft.com/office/drawing/2014/main" id="{26AEC80C-4EBD-43E7-AACE-E4503E9C3204}"/>
              </a:ext>
            </a:extLst>
          </p:cNvPr>
          <p:cNvSpPr/>
          <p:nvPr/>
        </p:nvSpPr>
        <p:spPr>
          <a:xfrm>
            <a:off x="7659992" y="5628574"/>
            <a:ext cx="697202" cy="274320"/>
          </a:xfrm>
          <a:prstGeom prst="roundRect">
            <a:avLst/>
          </a:prstGeom>
          <a:solidFill>
            <a:schemeClr val="accent2"/>
          </a:solidFill>
          <a:ln w="12700"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0" cap="none" spc="100" normalizeH="0" noProof="0">
                <a:ln>
                  <a:noFill/>
                </a:ln>
                <a:effectLst/>
                <a:uLnTx/>
                <a:uFillTx/>
                <a:ea typeface="+mn-ea"/>
                <a:cs typeface="+mn-cs"/>
              </a:rPr>
              <a:t>TRACK 2</a:t>
            </a:r>
          </a:p>
        </p:txBody>
      </p:sp>
      <p:sp>
        <p:nvSpPr>
          <p:cNvPr id="102" name="Rectangle: Rounded Corners 101">
            <a:extLst>
              <a:ext uri="{FF2B5EF4-FFF2-40B4-BE49-F238E27FC236}">
                <a16:creationId xmlns:a16="http://schemas.microsoft.com/office/drawing/2014/main" id="{D0504982-81B6-429F-B010-D7FA68E4A1B1}"/>
              </a:ext>
            </a:extLst>
          </p:cNvPr>
          <p:cNvSpPr/>
          <p:nvPr/>
        </p:nvSpPr>
        <p:spPr>
          <a:xfrm>
            <a:off x="8462377" y="5628574"/>
            <a:ext cx="697202" cy="274320"/>
          </a:xfrm>
          <a:prstGeom prst="roundRect">
            <a:avLst/>
          </a:prstGeom>
          <a:solidFill>
            <a:schemeClr val="accent2"/>
          </a:solidFill>
          <a:ln w="12700"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0" cap="none" spc="100" normalizeH="0" noProof="0">
                <a:ln>
                  <a:noFill/>
                </a:ln>
                <a:effectLst/>
                <a:uLnTx/>
                <a:uFillTx/>
                <a:ea typeface="+mn-ea"/>
                <a:cs typeface="+mn-cs"/>
              </a:rPr>
              <a:t>TRACK 3</a:t>
            </a:r>
          </a:p>
        </p:txBody>
      </p:sp>
      <p:sp>
        <p:nvSpPr>
          <p:cNvPr id="103" name="Rectangle: Rounded Corners 102">
            <a:extLst>
              <a:ext uri="{FF2B5EF4-FFF2-40B4-BE49-F238E27FC236}">
                <a16:creationId xmlns:a16="http://schemas.microsoft.com/office/drawing/2014/main" id="{D52AE645-E64E-4623-8E9D-43A291095888}"/>
              </a:ext>
            </a:extLst>
          </p:cNvPr>
          <p:cNvSpPr/>
          <p:nvPr/>
        </p:nvSpPr>
        <p:spPr>
          <a:xfrm>
            <a:off x="9400231" y="4734931"/>
            <a:ext cx="731520" cy="183443"/>
          </a:xfrm>
          <a:prstGeom prst="roundRect">
            <a:avLst/>
          </a:prstGeom>
          <a:solidFill>
            <a:schemeClr val="accent2"/>
          </a:solidFill>
          <a:ln w="12700" cap="flat" cmpd="sng" algn="ctr">
            <a:noFill/>
            <a:prstDash val="solid"/>
            <a:miter lim="800000"/>
          </a:ln>
          <a:effectLst/>
        </p:spPr>
        <p:txBody>
          <a:bodyPr wrap="none" lIns="0" tIns="0" rIns="0" bIns="0" rtlCol="0" anchor="ctr"/>
          <a:lstStyle/>
          <a:p>
            <a:pPr algn="ctr" defTabSz="914400"/>
            <a:r>
              <a:rPr lang="en-US" sz="700" kern="0" spc="100"/>
              <a:t>STATION 1</a:t>
            </a:r>
          </a:p>
        </p:txBody>
      </p:sp>
      <p:sp>
        <p:nvSpPr>
          <p:cNvPr id="104" name="Rectangle: Rounded Corners 103">
            <a:extLst>
              <a:ext uri="{FF2B5EF4-FFF2-40B4-BE49-F238E27FC236}">
                <a16:creationId xmlns:a16="http://schemas.microsoft.com/office/drawing/2014/main" id="{2793679E-F264-437F-BEF1-FC7AC714C14D}"/>
              </a:ext>
            </a:extLst>
          </p:cNvPr>
          <p:cNvSpPr/>
          <p:nvPr/>
        </p:nvSpPr>
        <p:spPr>
          <a:xfrm>
            <a:off x="8448992" y="3982337"/>
            <a:ext cx="731520" cy="183443"/>
          </a:xfrm>
          <a:prstGeom prst="roundRect">
            <a:avLst/>
          </a:prstGeom>
          <a:solidFill>
            <a:schemeClr val="accent2"/>
          </a:solidFill>
          <a:ln w="12700" cap="flat" cmpd="sng" algn="ctr">
            <a:noFill/>
            <a:prstDash val="solid"/>
            <a:miter lim="800000"/>
          </a:ln>
          <a:effectLst/>
        </p:spPr>
        <p:txBody>
          <a:bodyPr wrap="none" lIns="0" tIns="0" rIns="0" bIns="0" rtlCol="0" anchor="ctr"/>
          <a:lstStyle/>
          <a:p>
            <a:pPr algn="ctr" defTabSz="914400"/>
            <a:r>
              <a:rPr lang="en-US" sz="700" kern="0" spc="100"/>
              <a:t>REGION 1</a:t>
            </a:r>
          </a:p>
        </p:txBody>
      </p:sp>
      <p:sp>
        <p:nvSpPr>
          <p:cNvPr id="105" name="Rectangle: Rounded Corners 104">
            <a:extLst>
              <a:ext uri="{FF2B5EF4-FFF2-40B4-BE49-F238E27FC236}">
                <a16:creationId xmlns:a16="http://schemas.microsoft.com/office/drawing/2014/main" id="{AEBE988B-BEE9-44B1-A513-C332A75063D7}"/>
              </a:ext>
            </a:extLst>
          </p:cNvPr>
          <p:cNvSpPr/>
          <p:nvPr/>
        </p:nvSpPr>
        <p:spPr>
          <a:xfrm>
            <a:off x="8448992" y="4499145"/>
            <a:ext cx="731520" cy="183443"/>
          </a:xfrm>
          <a:prstGeom prst="roundRect">
            <a:avLst/>
          </a:prstGeom>
          <a:solidFill>
            <a:schemeClr val="accent2"/>
          </a:solidFill>
          <a:ln w="12700" cap="flat" cmpd="sng" algn="ctr">
            <a:noFill/>
            <a:prstDash val="solid"/>
            <a:miter lim="800000"/>
          </a:ln>
          <a:effectLst/>
        </p:spPr>
        <p:txBody>
          <a:bodyPr wrap="none" lIns="0" tIns="0" rIns="0" bIns="0" rtlCol="0" anchor="ctr"/>
          <a:lstStyle/>
          <a:p>
            <a:pPr algn="ctr" defTabSz="914400"/>
            <a:r>
              <a:rPr lang="en-US" sz="700" kern="0" spc="100"/>
              <a:t>TRAIN 1</a:t>
            </a:r>
          </a:p>
        </p:txBody>
      </p:sp>
      <p:sp>
        <p:nvSpPr>
          <p:cNvPr id="106" name="Rectangle: Rounded Corners 105">
            <a:extLst>
              <a:ext uri="{FF2B5EF4-FFF2-40B4-BE49-F238E27FC236}">
                <a16:creationId xmlns:a16="http://schemas.microsoft.com/office/drawing/2014/main" id="{FCFACDCD-9AE0-4FA6-AB0F-1031ED1D6F4E}"/>
              </a:ext>
            </a:extLst>
          </p:cNvPr>
          <p:cNvSpPr/>
          <p:nvPr/>
        </p:nvSpPr>
        <p:spPr>
          <a:xfrm>
            <a:off x="8448992" y="4970715"/>
            <a:ext cx="731520" cy="183443"/>
          </a:xfrm>
          <a:prstGeom prst="roundRect">
            <a:avLst/>
          </a:prstGeom>
          <a:solidFill>
            <a:schemeClr val="accent2"/>
          </a:solidFill>
          <a:ln w="12700" cap="flat" cmpd="sng" algn="ctr">
            <a:noFill/>
            <a:prstDash val="solid"/>
            <a:miter lim="800000"/>
          </a:ln>
          <a:effectLst/>
        </p:spPr>
        <p:txBody>
          <a:bodyPr wrap="none" lIns="0" tIns="0" rIns="0" bIns="0" rtlCol="0" anchor="ctr"/>
          <a:lstStyle/>
          <a:p>
            <a:pPr algn="ctr" defTabSz="914400"/>
            <a:r>
              <a:rPr lang="en-US" sz="700" kern="0" spc="100"/>
              <a:t>SWITCH 1</a:t>
            </a:r>
          </a:p>
        </p:txBody>
      </p:sp>
      <p:sp>
        <p:nvSpPr>
          <p:cNvPr id="107" name="Rectangle: Rounded Corners 106">
            <a:extLst>
              <a:ext uri="{FF2B5EF4-FFF2-40B4-BE49-F238E27FC236}">
                <a16:creationId xmlns:a16="http://schemas.microsoft.com/office/drawing/2014/main" id="{7EF205EA-023A-42FA-A1BE-BB1ADAF66CA7}"/>
              </a:ext>
            </a:extLst>
          </p:cNvPr>
          <p:cNvSpPr/>
          <p:nvPr/>
        </p:nvSpPr>
        <p:spPr>
          <a:xfrm>
            <a:off x="9264763" y="5628574"/>
            <a:ext cx="697202" cy="274320"/>
          </a:xfrm>
          <a:prstGeom prst="roundRect">
            <a:avLst/>
          </a:prstGeom>
          <a:solidFill>
            <a:schemeClr val="accent2"/>
          </a:solidFill>
          <a:ln w="12700"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0" cap="none" spc="100" normalizeH="0" noProof="0">
                <a:ln>
                  <a:noFill/>
                </a:ln>
                <a:effectLst/>
                <a:uLnTx/>
                <a:uFillTx/>
                <a:ea typeface="+mn-ea"/>
                <a:cs typeface="+mn-cs"/>
              </a:rPr>
              <a:t>ACCESS </a:t>
            </a:r>
            <a:br>
              <a:rPr kumimoji="0" lang="en-US" sz="700" i="0" u="none" strike="noStrike" kern="0" cap="none" spc="100" normalizeH="0" noProof="0">
                <a:ln>
                  <a:noFill/>
                </a:ln>
                <a:effectLst/>
                <a:uLnTx/>
                <a:uFillTx/>
                <a:ea typeface="+mn-ea"/>
                <a:cs typeface="+mn-cs"/>
              </a:rPr>
            </a:br>
            <a:r>
              <a:rPr kumimoji="0" lang="en-US" sz="700" i="0" u="none" strike="noStrike" kern="0" cap="none" spc="100" normalizeH="0" noProof="0">
                <a:ln>
                  <a:noFill/>
                </a:ln>
                <a:effectLst/>
                <a:uLnTx/>
                <a:uFillTx/>
                <a:ea typeface="+mn-ea"/>
                <a:cs typeface="+mn-cs"/>
              </a:rPr>
              <a:t>GATE 1</a:t>
            </a:r>
          </a:p>
        </p:txBody>
      </p:sp>
      <p:sp>
        <p:nvSpPr>
          <p:cNvPr id="108" name="Rectangle: Rounded Corners 107">
            <a:extLst>
              <a:ext uri="{FF2B5EF4-FFF2-40B4-BE49-F238E27FC236}">
                <a16:creationId xmlns:a16="http://schemas.microsoft.com/office/drawing/2014/main" id="{F71EE121-7D92-4B19-A56E-4C377F77A51A}"/>
              </a:ext>
            </a:extLst>
          </p:cNvPr>
          <p:cNvSpPr/>
          <p:nvPr/>
        </p:nvSpPr>
        <p:spPr>
          <a:xfrm>
            <a:off x="10067150" y="5628574"/>
            <a:ext cx="697202" cy="274320"/>
          </a:xfrm>
          <a:prstGeom prst="roundRect">
            <a:avLst/>
          </a:prstGeom>
          <a:solidFill>
            <a:schemeClr val="accent2"/>
          </a:solidFill>
          <a:ln w="12700"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0" cap="none" spc="100" normalizeH="0" noProof="0">
                <a:ln>
                  <a:noFill/>
                </a:ln>
                <a:effectLst/>
                <a:uLnTx/>
                <a:uFillTx/>
                <a:ea typeface="+mn-ea"/>
                <a:cs typeface="+mn-cs"/>
              </a:rPr>
              <a:t>ACCESS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0" cap="none" spc="100" normalizeH="0" noProof="0">
                <a:ln>
                  <a:noFill/>
                </a:ln>
                <a:effectLst/>
                <a:uLnTx/>
                <a:uFillTx/>
                <a:ea typeface="+mn-ea"/>
                <a:cs typeface="+mn-cs"/>
              </a:rPr>
              <a:t>GATE 2</a:t>
            </a:r>
          </a:p>
        </p:txBody>
      </p:sp>
    </p:spTree>
    <p:extLst>
      <p:ext uri="{BB962C8B-B14F-4D97-AF65-F5344CB8AC3E}">
        <p14:creationId xmlns:p14="http://schemas.microsoft.com/office/powerpoint/2010/main" val="184667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31735AD-FCBC-479D-A7BD-442097C17D9C}"/>
              </a:ext>
            </a:extLst>
          </p:cNvPr>
          <p:cNvSpPr>
            <a:spLocks noGrp="1"/>
          </p:cNvSpPr>
          <p:nvPr>
            <p:ph type="pic" sz="quarter" idx="12"/>
          </p:nvPr>
        </p:nvSpPr>
        <p:spPr>
          <a:xfrm>
            <a:off x="0" y="0"/>
            <a:ext cx="5564777" cy="6858000"/>
          </a:xfrm>
        </p:spPr>
        <p:txBody>
          <a:bodyPr/>
          <a:lstStyle/>
          <a:p>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161748" y="1136468"/>
            <a:ext cx="5564777"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2A5C3645-2E10-4751-A30B-3F3346F243D3}"/>
              </a:ext>
            </a:extLst>
          </p:cNvPr>
          <p:cNvSpPr>
            <a:spLocks noGrp="1"/>
          </p:cNvSpPr>
          <p:nvPr>
            <p:ph type="body" sz="quarter" idx="10"/>
          </p:nvPr>
        </p:nvSpPr>
        <p:spPr>
          <a:xfrm>
            <a:off x="6183085" y="2081213"/>
            <a:ext cx="5321300" cy="1031051"/>
          </a:xfrm>
          <a:noFill/>
        </p:spPr>
        <p:txBody>
          <a:bodyPr lIns="0" tIns="0" rIns="0" bIns="0"/>
          <a:lstStyle>
            <a:lvl1pPr marL="0" indent="0">
              <a:buNone/>
              <a:defRPr sz="1600">
                <a:latin typeface="+mj-lt"/>
              </a:defRPr>
            </a:lvl1pPr>
            <a:lvl2pPr marL="0" indent="0">
              <a:buNone/>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B0D5915E-7A7B-4AB5-A3A0-8B8EBE9B9E72}"/>
              </a:ext>
            </a:extLst>
          </p:cNvPr>
          <p:cNvSpPr>
            <a:spLocks noGrp="1"/>
          </p:cNvSpPr>
          <p:nvPr>
            <p:ph type="body" sz="quarter" idx="11"/>
          </p:nvPr>
        </p:nvSpPr>
        <p:spPr>
          <a:xfrm>
            <a:off x="6183085" y="3564566"/>
            <a:ext cx="5321300" cy="1184940"/>
          </a:xfrm>
          <a:noFill/>
        </p:spPr>
        <p:txBody>
          <a:bodyPr lIns="0" tIns="0" rIns="0" bIns="0"/>
          <a:lstStyle>
            <a:lvl1pPr marL="0" indent="0">
              <a:spcBef>
                <a:spcPts val="1200"/>
              </a:spcBef>
              <a:spcAft>
                <a:spcPts val="1200"/>
              </a:spcAft>
              <a:buNone/>
              <a:defRPr sz="1600"/>
            </a:lvl1pPr>
            <a:lvl2pPr marL="0" indent="0">
              <a:buNone/>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9D2C3B84-4404-469A-BF97-024465FE28A6}"/>
              </a:ext>
            </a:extLst>
          </p:cNvPr>
          <p:cNvSpPr>
            <a:spLocks noGrp="1"/>
          </p:cNvSpPr>
          <p:nvPr>
            <p:ph type="body" sz="quarter" idx="13"/>
          </p:nvPr>
        </p:nvSpPr>
        <p:spPr>
          <a:xfrm>
            <a:off x="121738" y="5456659"/>
            <a:ext cx="5321300" cy="648050"/>
          </a:xfrm>
          <a:solidFill>
            <a:schemeClr val="bg1">
              <a:alpha val="62000"/>
            </a:schemeClr>
          </a:solidFill>
        </p:spPr>
        <p:txBody>
          <a:bodyPr lIns="274320" tIns="274320" rIns="274320" bIns="274320"/>
          <a:lstStyle>
            <a:lvl1pPr marL="0" indent="0">
              <a:buNone/>
              <a:defRPr sz="1600"/>
            </a:lvl1pPr>
            <a:lvl2pPr marL="0" indent="0">
              <a:buNone/>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132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85" name="Rectangle: Rounded Corners 84">
            <a:extLst>
              <a:ext uri="{FF2B5EF4-FFF2-40B4-BE49-F238E27FC236}">
                <a16:creationId xmlns:a16="http://schemas.microsoft.com/office/drawing/2014/main" id="{6BC462AC-9D2A-43A1-8D5A-598FBF1B14A4}"/>
              </a:ext>
            </a:extLst>
          </p:cNvPr>
          <p:cNvSpPr/>
          <p:nvPr userDrawn="1"/>
        </p:nvSpPr>
        <p:spPr bwMode="auto">
          <a:xfrm>
            <a:off x="348123" y="3337167"/>
            <a:ext cx="11337373" cy="3308074"/>
          </a:xfrm>
          <a:prstGeom prst="roundRect">
            <a:avLst>
              <a:gd name="adj" fmla="val 3134"/>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506504" y="3497333"/>
            <a:ext cx="4804443" cy="1078757"/>
          </a:xfrm>
        </p:spPr>
        <p:txBody>
          <a:bodyPr/>
          <a:lstStyle>
            <a:lvl1pPr marL="0" indent="0">
              <a:spcBef>
                <a:spcPts val="600"/>
              </a:spcBef>
              <a:spcAft>
                <a:spcPts val="600"/>
              </a:spcAft>
              <a:buNone/>
              <a:defRPr sz="1400"/>
            </a:lvl1pPr>
            <a:lvl2pPr marL="171450" indent="-171450">
              <a:spcBef>
                <a:spcPts val="300"/>
              </a:spcBef>
              <a:buFont typeface="Arial" panose="020B0604020202020204" pitchFamily="34" charset="0"/>
              <a:buChar char="•"/>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3" name="Group 52" descr="migrate">
            <a:extLst>
              <a:ext uri="{FF2B5EF4-FFF2-40B4-BE49-F238E27FC236}">
                <a16:creationId xmlns:a16="http://schemas.microsoft.com/office/drawing/2014/main" id="{BC1D4D04-D29F-4987-BC4B-8DCED12A64F0}"/>
              </a:ext>
            </a:extLst>
          </p:cNvPr>
          <p:cNvGrpSpPr>
            <a:grpSpLocks noChangeAspect="1"/>
          </p:cNvGrpSpPr>
          <p:nvPr userDrawn="1"/>
        </p:nvGrpSpPr>
        <p:grpSpPr>
          <a:xfrm>
            <a:off x="2445354" y="1999833"/>
            <a:ext cx="457200" cy="457200"/>
            <a:chOff x="7260749" y="3048383"/>
            <a:chExt cx="406193" cy="406193"/>
          </a:xfrm>
        </p:grpSpPr>
        <p:sp>
          <p:nvSpPr>
            <p:cNvPr id="55" name="Rectangle 562">
              <a:extLst>
                <a:ext uri="{FF2B5EF4-FFF2-40B4-BE49-F238E27FC236}">
                  <a16:creationId xmlns:a16="http://schemas.microsoft.com/office/drawing/2014/main" id="{07598E5D-2571-47F7-B42C-2EB8F6DECC8B}"/>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6" name="Rectangle 563">
              <a:extLst>
                <a:ext uri="{FF2B5EF4-FFF2-40B4-BE49-F238E27FC236}">
                  <a16:creationId xmlns:a16="http://schemas.microsoft.com/office/drawing/2014/main" id="{A5F71DCD-C64B-4134-8DE4-AFE55447B25D}"/>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7" name="Rectangle 564">
              <a:extLst>
                <a:ext uri="{FF2B5EF4-FFF2-40B4-BE49-F238E27FC236}">
                  <a16:creationId xmlns:a16="http://schemas.microsoft.com/office/drawing/2014/main" id="{8F44E323-7065-4DEC-8C8A-2C2082476A5F}"/>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8" name="Rectangle 565">
              <a:extLst>
                <a:ext uri="{FF2B5EF4-FFF2-40B4-BE49-F238E27FC236}">
                  <a16:creationId xmlns:a16="http://schemas.microsoft.com/office/drawing/2014/main" id="{BB2C1826-7BED-4B55-945F-7BBA8BD7FF4C}"/>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54" name="Rectangle 53">
            <a:extLst>
              <a:ext uri="{FF2B5EF4-FFF2-40B4-BE49-F238E27FC236}">
                <a16:creationId xmlns:a16="http://schemas.microsoft.com/office/drawing/2014/main" id="{C5A4D4CC-28D7-446E-825C-0AD7393A7243}"/>
              </a:ext>
            </a:extLst>
          </p:cNvPr>
          <p:cNvSpPr/>
          <p:nvPr userDrawn="1"/>
        </p:nvSpPr>
        <p:spPr>
          <a:xfrm>
            <a:off x="1733277"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62" name="Group 61" descr="accelerate">
            <a:extLst>
              <a:ext uri="{FF2B5EF4-FFF2-40B4-BE49-F238E27FC236}">
                <a16:creationId xmlns:a16="http://schemas.microsoft.com/office/drawing/2014/main" id="{391E3099-AF01-4C46-8B19-551386788A61}"/>
              </a:ext>
            </a:extLst>
          </p:cNvPr>
          <p:cNvGrpSpPr>
            <a:grpSpLocks noChangeAspect="1"/>
          </p:cNvGrpSpPr>
          <p:nvPr userDrawn="1"/>
        </p:nvGrpSpPr>
        <p:grpSpPr>
          <a:xfrm>
            <a:off x="4527700" y="1909196"/>
            <a:ext cx="638461" cy="638459"/>
            <a:chOff x="3552614" y="3048383"/>
            <a:chExt cx="406193" cy="406193"/>
          </a:xfrm>
        </p:grpSpPr>
        <p:sp>
          <p:nvSpPr>
            <p:cNvPr id="64" name="Oval 236">
              <a:extLst>
                <a:ext uri="{FF2B5EF4-FFF2-40B4-BE49-F238E27FC236}">
                  <a16:creationId xmlns:a16="http://schemas.microsoft.com/office/drawing/2014/main" id="{4ACCCEE4-CDF2-4437-88D6-8077BB53E7FF}"/>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5" name="Oval 237">
              <a:extLst>
                <a:ext uri="{FF2B5EF4-FFF2-40B4-BE49-F238E27FC236}">
                  <a16:creationId xmlns:a16="http://schemas.microsoft.com/office/drawing/2014/main" id="{D2B18B80-6609-46F4-B9AA-A036CDB4CC7A}"/>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6" name="Oval 238">
              <a:extLst>
                <a:ext uri="{FF2B5EF4-FFF2-40B4-BE49-F238E27FC236}">
                  <a16:creationId xmlns:a16="http://schemas.microsoft.com/office/drawing/2014/main" id="{4C1DDB9A-A019-45AB-A5F9-CC6CC30D378D}"/>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63" name="Rectangle 62">
            <a:extLst>
              <a:ext uri="{FF2B5EF4-FFF2-40B4-BE49-F238E27FC236}">
                <a16:creationId xmlns:a16="http://schemas.microsoft.com/office/drawing/2014/main" id="{07658CCC-3CCD-4949-BD37-E9DEF1C1A44D}"/>
              </a:ext>
            </a:extLst>
          </p:cNvPr>
          <p:cNvSpPr/>
          <p:nvPr userDrawn="1"/>
        </p:nvSpPr>
        <p:spPr>
          <a:xfrm>
            <a:off x="3996883"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70" name="Rectangle 69">
            <a:extLst>
              <a:ext uri="{FF2B5EF4-FFF2-40B4-BE49-F238E27FC236}">
                <a16:creationId xmlns:a16="http://schemas.microsoft.com/office/drawing/2014/main" id="{0D730641-CEF0-4284-A339-5CB15978713F}"/>
              </a:ext>
            </a:extLst>
          </p:cNvPr>
          <p:cNvSpPr/>
          <p:nvPr userDrawn="1"/>
        </p:nvSpPr>
        <p:spPr>
          <a:xfrm>
            <a:off x="6391040" y="2608672"/>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71" name="Graphic 70">
            <a:extLst>
              <a:ext uri="{FF2B5EF4-FFF2-40B4-BE49-F238E27FC236}">
                <a16:creationId xmlns:a16="http://schemas.microsoft.com/office/drawing/2014/main" id="{E68615BC-CC58-4CDA-86F0-A940A11C442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262" y="1983806"/>
            <a:ext cx="489254" cy="489254"/>
          </a:xfrm>
          <a:prstGeom prst="rect">
            <a:avLst/>
          </a:prstGeom>
        </p:spPr>
      </p:pic>
      <p:pic>
        <p:nvPicPr>
          <p:cNvPr id="75" name="Picture 74" descr="A picture containing plate&#10;&#10;Description automatically generated">
            <a:extLst>
              <a:ext uri="{FF2B5EF4-FFF2-40B4-BE49-F238E27FC236}">
                <a16:creationId xmlns:a16="http://schemas.microsoft.com/office/drawing/2014/main" id="{66E0F70E-11D5-437D-AFE6-B1411139482B}"/>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29204" y="1966402"/>
            <a:ext cx="524062" cy="524062"/>
          </a:xfrm>
          <a:prstGeom prst="rect">
            <a:avLst/>
          </a:prstGeom>
        </p:spPr>
      </p:pic>
      <p:sp>
        <p:nvSpPr>
          <p:cNvPr id="76" name="Rectangle 75">
            <a:extLst>
              <a:ext uri="{FF2B5EF4-FFF2-40B4-BE49-F238E27FC236}">
                <a16:creationId xmlns:a16="http://schemas.microsoft.com/office/drawing/2014/main" id="{BD56FD62-B9BD-424E-B116-74D18F57AE8A}"/>
              </a:ext>
            </a:extLst>
          </p:cNvPr>
          <p:cNvSpPr/>
          <p:nvPr userDrawn="1"/>
        </p:nvSpPr>
        <p:spPr>
          <a:xfrm>
            <a:off x="8483655" y="2608672"/>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6" name="Group 5">
            <a:extLst>
              <a:ext uri="{FF2B5EF4-FFF2-40B4-BE49-F238E27FC236}">
                <a16:creationId xmlns:a16="http://schemas.microsoft.com/office/drawing/2014/main" id="{B47132A3-3BBE-4E23-889A-6791F052B727}"/>
              </a:ext>
            </a:extLst>
          </p:cNvPr>
          <p:cNvGrpSpPr/>
          <p:nvPr userDrawn="1"/>
        </p:nvGrpSpPr>
        <p:grpSpPr>
          <a:xfrm>
            <a:off x="16696962" y="3741373"/>
            <a:ext cx="4064509" cy="3141977"/>
            <a:chOff x="16696962" y="3741373"/>
            <a:chExt cx="4064509" cy="3141977"/>
          </a:xfrm>
        </p:grpSpPr>
        <p:sp>
          <p:nvSpPr>
            <p:cNvPr id="59" name="Rectangle 58">
              <a:extLst>
                <a:ext uri="{FF2B5EF4-FFF2-40B4-BE49-F238E27FC236}">
                  <a16:creationId xmlns:a16="http://schemas.microsoft.com/office/drawing/2014/main" id="{224ED822-E14D-434D-B08E-20EBE08EBCF8}"/>
                </a:ext>
              </a:extLst>
            </p:cNvPr>
            <p:cNvSpPr/>
            <p:nvPr/>
          </p:nvSpPr>
          <p:spPr>
            <a:xfrm>
              <a:off x="16953531" y="6629434"/>
              <a:ext cx="1374615" cy="25391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F480E01D-98F1-4BC5-B0D5-27BC674F4BE5}"/>
                </a:ext>
              </a:extLst>
            </p:cNvPr>
            <p:cNvSpPr/>
            <p:nvPr/>
          </p:nvSpPr>
          <p:spPr>
            <a:xfrm>
              <a:off x="16715339" y="6079018"/>
              <a:ext cx="4046132" cy="287906"/>
            </a:xfrm>
            <a:prstGeom prst="rect">
              <a:avLst/>
            </a:prstGeom>
            <a:solidFill>
              <a:schemeClr val="tx1">
                <a:lumMod val="75000"/>
              </a:schemeClr>
            </a:solidFill>
            <a:ln w="28575" cap="flat" cmpd="sng" algn="ctr">
              <a:solidFill>
                <a:schemeClr val="tx1">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Azure Digital Twins Graph</a:t>
              </a:r>
            </a:p>
          </p:txBody>
        </p:sp>
        <p:pic>
          <p:nvPicPr>
            <p:cNvPr id="61" name="Graphic 60">
              <a:extLst>
                <a:ext uri="{FF2B5EF4-FFF2-40B4-BE49-F238E27FC236}">
                  <a16:creationId xmlns:a16="http://schemas.microsoft.com/office/drawing/2014/main" id="{49A63030-A2B9-4C77-8A30-CBDCF5E29F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96962" y="6557349"/>
              <a:ext cx="283397" cy="272968"/>
            </a:xfrm>
            <a:prstGeom prst="rect">
              <a:avLst/>
            </a:prstGeom>
            <a:effectLst/>
          </p:spPr>
        </p:pic>
        <p:cxnSp>
          <p:nvCxnSpPr>
            <p:cNvPr id="67" name="Straight Connector 66">
              <a:extLst>
                <a:ext uri="{FF2B5EF4-FFF2-40B4-BE49-F238E27FC236}">
                  <a16:creationId xmlns:a16="http://schemas.microsoft.com/office/drawing/2014/main" id="{78960B0B-628A-4463-9750-CFBF878BB844}"/>
                </a:ext>
              </a:extLst>
            </p:cNvPr>
            <p:cNvCxnSpPr>
              <a:cxnSpLocks/>
              <a:stCxn id="77" idx="2"/>
              <a:endCxn id="78" idx="0"/>
            </p:cNvCxnSpPr>
            <p:nvPr/>
          </p:nvCxnSpPr>
          <p:spPr>
            <a:xfrm flipH="1">
              <a:off x="17370778" y="4876066"/>
              <a:ext cx="267805" cy="700766"/>
            </a:xfrm>
            <a:prstGeom prst="line">
              <a:avLst/>
            </a:prstGeom>
            <a:noFill/>
            <a:ln w="19050" cap="flat" cmpd="sng" algn="ctr">
              <a:solidFill>
                <a:schemeClr val="bg1">
                  <a:lumMod val="50000"/>
                  <a:lumOff val="50000"/>
                </a:schemeClr>
              </a:solidFill>
              <a:prstDash val="solid"/>
              <a:miter lim="800000"/>
            </a:ln>
            <a:effectLst/>
          </p:spPr>
        </p:cxnSp>
        <p:cxnSp>
          <p:nvCxnSpPr>
            <p:cNvPr id="68" name="Straight Connector 67">
              <a:extLst>
                <a:ext uri="{FF2B5EF4-FFF2-40B4-BE49-F238E27FC236}">
                  <a16:creationId xmlns:a16="http://schemas.microsoft.com/office/drawing/2014/main" id="{0C15910A-93AC-4EE3-9147-034E8A6CB8C1}"/>
                </a:ext>
              </a:extLst>
            </p:cNvPr>
            <p:cNvCxnSpPr>
              <a:cxnSpLocks/>
              <a:stCxn id="77" idx="2"/>
              <a:endCxn id="79" idx="0"/>
            </p:cNvCxnSpPr>
            <p:nvPr/>
          </p:nvCxnSpPr>
          <p:spPr>
            <a:xfrm>
              <a:off x="17638583" y="4876066"/>
              <a:ext cx="426019" cy="700766"/>
            </a:xfrm>
            <a:prstGeom prst="line">
              <a:avLst/>
            </a:prstGeom>
            <a:noFill/>
            <a:ln w="19050" cap="flat" cmpd="sng" algn="ctr">
              <a:solidFill>
                <a:schemeClr val="bg1">
                  <a:lumMod val="50000"/>
                  <a:lumOff val="50000"/>
                </a:schemeClr>
              </a:solidFill>
              <a:prstDash val="solid"/>
              <a:miter lim="800000"/>
            </a:ln>
            <a:effectLst/>
          </p:spPr>
        </p:cxnSp>
        <p:cxnSp>
          <p:nvCxnSpPr>
            <p:cNvPr id="69" name="Straight Connector 68">
              <a:extLst>
                <a:ext uri="{FF2B5EF4-FFF2-40B4-BE49-F238E27FC236}">
                  <a16:creationId xmlns:a16="http://schemas.microsoft.com/office/drawing/2014/main" id="{761B39EB-CBD3-44E8-A256-78F26F852C9C}"/>
                </a:ext>
              </a:extLst>
            </p:cNvPr>
            <p:cNvCxnSpPr>
              <a:cxnSpLocks/>
              <a:stCxn id="77" idx="2"/>
              <a:endCxn id="80" idx="0"/>
            </p:cNvCxnSpPr>
            <p:nvPr/>
          </p:nvCxnSpPr>
          <p:spPr>
            <a:xfrm>
              <a:off x="17638583" y="4876066"/>
              <a:ext cx="1119843" cy="700766"/>
            </a:xfrm>
            <a:prstGeom prst="line">
              <a:avLst/>
            </a:prstGeom>
            <a:noFill/>
            <a:ln w="19050" cap="flat" cmpd="sng" algn="ctr">
              <a:solidFill>
                <a:schemeClr val="bg1">
                  <a:lumMod val="50000"/>
                  <a:lumOff val="50000"/>
                </a:schemeClr>
              </a:solidFill>
              <a:prstDash val="solid"/>
              <a:miter lim="800000"/>
            </a:ln>
            <a:effectLst/>
          </p:spPr>
        </p:cxnSp>
        <p:cxnSp>
          <p:nvCxnSpPr>
            <p:cNvPr id="72" name="Straight Connector 71">
              <a:extLst>
                <a:ext uri="{FF2B5EF4-FFF2-40B4-BE49-F238E27FC236}">
                  <a16:creationId xmlns:a16="http://schemas.microsoft.com/office/drawing/2014/main" id="{140DC488-16D3-4900-AA8A-0B1753F7D814}"/>
                </a:ext>
              </a:extLst>
            </p:cNvPr>
            <p:cNvCxnSpPr>
              <a:cxnSpLocks/>
              <a:stCxn id="79" idx="0"/>
              <a:endCxn id="84" idx="2"/>
            </p:cNvCxnSpPr>
            <p:nvPr/>
          </p:nvCxnSpPr>
          <p:spPr>
            <a:xfrm flipV="1">
              <a:off x="18064602" y="5126420"/>
              <a:ext cx="470042" cy="450412"/>
            </a:xfrm>
            <a:prstGeom prst="line">
              <a:avLst/>
            </a:prstGeom>
            <a:noFill/>
            <a:ln w="19050" cap="flat" cmpd="sng" algn="ctr">
              <a:solidFill>
                <a:schemeClr val="bg1">
                  <a:lumMod val="50000"/>
                  <a:lumOff val="50000"/>
                </a:schemeClr>
              </a:solidFill>
              <a:prstDash val="solid"/>
              <a:miter lim="800000"/>
            </a:ln>
            <a:effectLst/>
          </p:spPr>
        </p:cxnSp>
        <p:cxnSp>
          <p:nvCxnSpPr>
            <p:cNvPr id="73" name="Straight Connector 72">
              <a:extLst>
                <a:ext uri="{FF2B5EF4-FFF2-40B4-BE49-F238E27FC236}">
                  <a16:creationId xmlns:a16="http://schemas.microsoft.com/office/drawing/2014/main" id="{4FDF23A4-AB60-4FA9-99D8-347CF8B9E7C1}"/>
                </a:ext>
              </a:extLst>
            </p:cNvPr>
            <p:cNvCxnSpPr>
              <a:cxnSpLocks/>
              <a:stCxn id="80" idx="0"/>
              <a:endCxn id="84" idx="2"/>
            </p:cNvCxnSpPr>
            <p:nvPr/>
          </p:nvCxnSpPr>
          <p:spPr>
            <a:xfrm flipH="1" flipV="1">
              <a:off x="18534644" y="5126420"/>
              <a:ext cx="223782" cy="450412"/>
            </a:xfrm>
            <a:prstGeom prst="line">
              <a:avLst/>
            </a:prstGeom>
            <a:noFill/>
            <a:ln w="19050" cap="flat" cmpd="sng" algn="ctr">
              <a:solidFill>
                <a:schemeClr val="bg1">
                  <a:lumMod val="50000"/>
                  <a:lumOff val="50000"/>
                </a:schemeClr>
              </a:solidFill>
              <a:prstDash val="solid"/>
              <a:miter lim="800000"/>
            </a:ln>
            <a:effectLst/>
          </p:spPr>
        </p:cxnSp>
        <p:cxnSp>
          <p:nvCxnSpPr>
            <p:cNvPr id="74" name="Straight Connector 73">
              <a:extLst>
                <a:ext uri="{FF2B5EF4-FFF2-40B4-BE49-F238E27FC236}">
                  <a16:creationId xmlns:a16="http://schemas.microsoft.com/office/drawing/2014/main" id="{D298DCB0-C7BB-4563-A196-919D710A8BD8}"/>
                </a:ext>
              </a:extLst>
            </p:cNvPr>
            <p:cNvCxnSpPr>
              <a:cxnSpLocks/>
              <a:stCxn id="81" idx="2"/>
              <a:endCxn id="85" idx="0"/>
            </p:cNvCxnSpPr>
            <p:nvPr/>
          </p:nvCxnSpPr>
          <p:spPr>
            <a:xfrm flipH="1">
              <a:off x="19452250" y="4876066"/>
              <a:ext cx="355808" cy="700766"/>
            </a:xfrm>
            <a:prstGeom prst="line">
              <a:avLst/>
            </a:prstGeom>
            <a:noFill/>
            <a:ln w="19050" cap="flat" cmpd="sng" algn="ctr">
              <a:solidFill>
                <a:schemeClr val="bg1">
                  <a:lumMod val="50000"/>
                  <a:lumOff val="50000"/>
                </a:schemeClr>
              </a:solidFill>
              <a:prstDash val="solid"/>
              <a:miter lim="800000"/>
            </a:ln>
            <a:effectLst/>
          </p:spPr>
        </p:cxnSp>
        <p:cxnSp>
          <p:nvCxnSpPr>
            <p:cNvPr id="77" name="Straight Connector 76">
              <a:extLst>
                <a:ext uri="{FF2B5EF4-FFF2-40B4-BE49-F238E27FC236}">
                  <a16:creationId xmlns:a16="http://schemas.microsoft.com/office/drawing/2014/main" id="{52692842-5722-4282-A637-B24F1E3C8BF0}"/>
                </a:ext>
              </a:extLst>
            </p:cNvPr>
            <p:cNvCxnSpPr>
              <a:cxnSpLocks/>
              <a:stCxn id="81" idx="2"/>
            </p:cNvCxnSpPr>
            <p:nvPr/>
          </p:nvCxnSpPr>
          <p:spPr>
            <a:xfrm>
              <a:off x="19808058" y="4876066"/>
              <a:ext cx="338015" cy="700766"/>
            </a:xfrm>
            <a:prstGeom prst="line">
              <a:avLst/>
            </a:prstGeom>
            <a:noFill/>
            <a:ln w="19050" cap="flat" cmpd="sng" algn="ctr">
              <a:solidFill>
                <a:schemeClr val="bg1">
                  <a:lumMod val="50000"/>
                  <a:lumOff val="50000"/>
                </a:schemeClr>
              </a:solidFill>
              <a:prstDash val="solid"/>
              <a:miter lim="800000"/>
            </a:ln>
            <a:effectLst/>
          </p:spPr>
        </p:cxnSp>
        <p:cxnSp>
          <p:nvCxnSpPr>
            <p:cNvPr id="78" name="Straight Connector 77">
              <a:extLst>
                <a:ext uri="{FF2B5EF4-FFF2-40B4-BE49-F238E27FC236}">
                  <a16:creationId xmlns:a16="http://schemas.microsoft.com/office/drawing/2014/main" id="{7A9D7E7A-D3CA-4373-995D-A13531B33D37}"/>
                </a:ext>
              </a:extLst>
            </p:cNvPr>
            <p:cNvCxnSpPr>
              <a:cxnSpLocks/>
              <a:stCxn id="82" idx="2"/>
              <a:endCxn id="77" idx="0"/>
            </p:cNvCxnSpPr>
            <p:nvPr/>
          </p:nvCxnSpPr>
          <p:spPr>
            <a:xfrm flipH="1">
              <a:off x="17638583" y="4110801"/>
              <a:ext cx="993946" cy="536665"/>
            </a:xfrm>
            <a:prstGeom prst="line">
              <a:avLst/>
            </a:prstGeom>
            <a:noFill/>
            <a:ln w="19050" cap="flat" cmpd="sng" algn="ctr">
              <a:solidFill>
                <a:schemeClr val="bg1">
                  <a:lumMod val="50000"/>
                  <a:lumOff val="50000"/>
                </a:schemeClr>
              </a:solidFill>
              <a:prstDash val="solid"/>
              <a:miter lim="800000"/>
            </a:ln>
            <a:effectLst/>
          </p:spPr>
        </p:cxnSp>
        <p:cxnSp>
          <p:nvCxnSpPr>
            <p:cNvPr id="79" name="Straight Connector 78">
              <a:extLst>
                <a:ext uri="{FF2B5EF4-FFF2-40B4-BE49-F238E27FC236}">
                  <a16:creationId xmlns:a16="http://schemas.microsoft.com/office/drawing/2014/main" id="{4C2FF6DF-4CA6-4A7B-A087-B704FE06E11D}"/>
                </a:ext>
              </a:extLst>
            </p:cNvPr>
            <p:cNvCxnSpPr>
              <a:cxnSpLocks/>
              <a:stCxn id="82" idx="2"/>
              <a:endCxn id="83" idx="0"/>
            </p:cNvCxnSpPr>
            <p:nvPr/>
          </p:nvCxnSpPr>
          <p:spPr>
            <a:xfrm>
              <a:off x="18632529" y="4110801"/>
              <a:ext cx="394559" cy="339091"/>
            </a:xfrm>
            <a:prstGeom prst="line">
              <a:avLst/>
            </a:prstGeom>
            <a:noFill/>
            <a:ln w="19050" cap="flat" cmpd="sng" algn="ctr">
              <a:solidFill>
                <a:schemeClr val="bg1">
                  <a:lumMod val="50000"/>
                  <a:lumOff val="50000"/>
                </a:schemeClr>
              </a:solidFill>
              <a:prstDash val="solid"/>
              <a:miter lim="800000"/>
            </a:ln>
            <a:effectLst/>
          </p:spPr>
        </p:cxnSp>
        <p:cxnSp>
          <p:nvCxnSpPr>
            <p:cNvPr id="80" name="Straight Connector 79">
              <a:extLst>
                <a:ext uri="{FF2B5EF4-FFF2-40B4-BE49-F238E27FC236}">
                  <a16:creationId xmlns:a16="http://schemas.microsoft.com/office/drawing/2014/main" id="{2C5B5450-8C1D-4992-8F62-5D504EF6748F}"/>
                </a:ext>
              </a:extLst>
            </p:cNvPr>
            <p:cNvCxnSpPr>
              <a:cxnSpLocks/>
              <a:endCxn id="81" idx="0"/>
            </p:cNvCxnSpPr>
            <p:nvPr/>
          </p:nvCxnSpPr>
          <p:spPr>
            <a:xfrm>
              <a:off x="18891002" y="4083019"/>
              <a:ext cx="917056" cy="564447"/>
            </a:xfrm>
            <a:prstGeom prst="line">
              <a:avLst/>
            </a:prstGeom>
            <a:noFill/>
            <a:ln w="19050" cap="flat" cmpd="sng" algn="ctr">
              <a:solidFill>
                <a:schemeClr val="bg1">
                  <a:lumMod val="50000"/>
                  <a:lumOff val="50000"/>
                </a:schemeClr>
              </a:solidFill>
              <a:prstDash val="solid"/>
              <a:miter lim="800000"/>
            </a:ln>
            <a:effectLst/>
          </p:spPr>
        </p:cxnSp>
        <p:sp>
          <p:nvSpPr>
            <p:cNvPr id="81" name="Rectangle: Rounded Corners 80">
              <a:extLst>
                <a:ext uri="{FF2B5EF4-FFF2-40B4-BE49-F238E27FC236}">
                  <a16:creationId xmlns:a16="http://schemas.microsoft.com/office/drawing/2014/main" id="{BBCD68D6-72AF-418B-AB5F-6319F54B65C8}"/>
                </a:ext>
              </a:extLst>
            </p:cNvPr>
            <p:cNvSpPr/>
            <p:nvPr/>
          </p:nvSpPr>
          <p:spPr>
            <a:xfrm>
              <a:off x="17364263" y="4647466"/>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Zone 1</a:t>
              </a:r>
            </a:p>
          </p:txBody>
        </p:sp>
        <p:sp>
          <p:nvSpPr>
            <p:cNvPr id="82" name="Rectangle: Rounded Corners 81">
              <a:extLst>
                <a:ext uri="{FF2B5EF4-FFF2-40B4-BE49-F238E27FC236}">
                  <a16:creationId xmlns:a16="http://schemas.microsoft.com/office/drawing/2014/main" id="{774A4A30-2258-4168-822A-54D6CF087AD0}"/>
                </a:ext>
              </a:extLst>
            </p:cNvPr>
            <p:cNvSpPr/>
            <p:nvPr/>
          </p:nvSpPr>
          <p:spPr>
            <a:xfrm>
              <a:off x="17096458"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1</a:t>
              </a:r>
            </a:p>
          </p:txBody>
        </p:sp>
        <p:sp>
          <p:nvSpPr>
            <p:cNvPr id="83" name="Rectangle: Rounded Corners 82">
              <a:extLst>
                <a:ext uri="{FF2B5EF4-FFF2-40B4-BE49-F238E27FC236}">
                  <a16:creationId xmlns:a16="http://schemas.microsoft.com/office/drawing/2014/main" id="{457DF333-9CB7-4066-A9A5-8A5080000FE8}"/>
                </a:ext>
              </a:extLst>
            </p:cNvPr>
            <p:cNvSpPr/>
            <p:nvPr/>
          </p:nvSpPr>
          <p:spPr>
            <a:xfrm>
              <a:off x="17790282"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2</a:t>
              </a:r>
            </a:p>
          </p:txBody>
        </p:sp>
        <p:sp>
          <p:nvSpPr>
            <p:cNvPr id="84" name="Rectangle: Rounded Corners 83">
              <a:extLst>
                <a:ext uri="{FF2B5EF4-FFF2-40B4-BE49-F238E27FC236}">
                  <a16:creationId xmlns:a16="http://schemas.microsoft.com/office/drawing/2014/main" id="{0B89D949-73D9-44D1-9629-0CF204D4F562}"/>
                </a:ext>
              </a:extLst>
            </p:cNvPr>
            <p:cNvSpPr/>
            <p:nvPr/>
          </p:nvSpPr>
          <p:spPr>
            <a:xfrm>
              <a:off x="18484106"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3</a:t>
              </a:r>
            </a:p>
          </p:txBody>
        </p:sp>
        <p:sp>
          <p:nvSpPr>
            <p:cNvPr id="86" name="Rectangle: Rounded Corners 85">
              <a:extLst>
                <a:ext uri="{FF2B5EF4-FFF2-40B4-BE49-F238E27FC236}">
                  <a16:creationId xmlns:a16="http://schemas.microsoft.com/office/drawing/2014/main" id="{F82BDC9F-9EB7-425D-9B23-C08DB542FDAF}"/>
                </a:ext>
              </a:extLst>
            </p:cNvPr>
            <p:cNvSpPr/>
            <p:nvPr/>
          </p:nvSpPr>
          <p:spPr>
            <a:xfrm>
              <a:off x="19533738" y="4647466"/>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Station 1</a:t>
              </a:r>
            </a:p>
          </p:txBody>
        </p:sp>
        <p:sp>
          <p:nvSpPr>
            <p:cNvPr id="88" name="Rectangle: Rounded Corners 87">
              <a:extLst>
                <a:ext uri="{FF2B5EF4-FFF2-40B4-BE49-F238E27FC236}">
                  <a16:creationId xmlns:a16="http://schemas.microsoft.com/office/drawing/2014/main" id="{52D1654D-536B-4141-BE3E-CF7ECD557BE9}"/>
                </a:ext>
              </a:extLst>
            </p:cNvPr>
            <p:cNvSpPr/>
            <p:nvPr/>
          </p:nvSpPr>
          <p:spPr>
            <a:xfrm>
              <a:off x="18358209" y="3882201"/>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Region 1</a:t>
              </a:r>
            </a:p>
          </p:txBody>
        </p:sp>
        <p:sp>
          <p:nvSpPr>
            <p:cNvPr id="89" name="Rectangle: Rounded Corners 88">
              <a:extLst>
                <a:ext uri="{FF2B5EF4-FFF2-40B4-BE49-F238E27FC236}">
                  <a16:creationId xmlns:a16="http://schemas.microsoft.com/office/drawing/2014/main" id="{1F4EC3AB-555F-4D2B-98C8-738308C91972}"/>
                </a:ext>
              </a:extLst>
            </p:cNvPr>
            <p:cNvSpPr/>
            <p:nvPr/>
          </p:nvSpPr>
          <p:spPr>
            <a:xfrm>
              <a:off x="18752768" y="444989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Train 1</a:t>
              </a:r>
            </a:p>
          </p:txBody>
        </p:sp>
        <p:sp>
          <p:nvSpPr>
            <p:cNvPr id="90" name="Rectangle: Rounded Corners 89">
              <a:extLst>
                <a:ext uri="{FF2B5EF4-FFF2-40B4-BE49-F238E27FC236}">
                  <a16:creationId xmlns:a16="http://schemas.microsoft.com/office/drawing/2014/main" id="{2B15ECF1-7F00-4A35-ABF8-1B7F38D28D46}"/>
                </a:ext>
              </a:extLst>
            </p:cNvPr>
            <p:cNvSpPr/>
            <p:nvPr/>
          </p:nvSpPr>
          <p:spPr>
            <a:xfrm>
              <a:off x="18260324" y="4897820"/>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Switch 1</a:t>
              </a:r>
            </a:p>
          </p:txBody>
        </p:sp>
        <p:sp>
          <p:nvSpPr>
            <p:cNvPr id="91" name="Rectangle: Rounded Corners 90">
              <a:extLst>
                <a:ext uri="{FF2B5EF4-FFF2-40B4-BE49-F238E27FC236}">
                  <a16:creationId xmlns:a16="http://schemas.microsoft.com/office/drawing/2014/main" id="{BE0D30B2-3359-434A-A9FF-27EBF114AEB4}"/>
                </a:ext>
              </a:extLst>
            </p:cNvPr>
            <p:cNvSpPr/>
            <p:nvPr/>
          </p:nvSpPr>
          <p:spPr>
            <a:xfrm>
              <a:off x="19177930"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1</a:t>
              </a:r>
            </a:p>
          </p:txBody>
        </p:sp>
        <p:sp>
          <p:nvSpPr>
            <p:cNvPr id="92" name="Rectangle: Rounded Corners 91">
              <a:extLst>
                <a:ext uri="{FF2B5EF4-FFF2-40B4-BE49-F238E27FC236}">
                  <a16:creationId xmlns:a16="http://schemas.microsoft.com/office/drawing/2014/main" id="{F72C7640-0727-4E85-B8E0-B46C5D973BFA}"/>
                </a:ext>
              </a:extLst>
            </p:cNvPr>
            <p:cNvSpPr/>
            <p:nvPr/>
          </p:nvSpPr>
          <p:spPr>
            <a:xfrm>
              <a:off x="19871753"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2</a:t>
              </a:r>
            </a:p>
          </p:txBody>
        </p:sp>
        <p:sp>
          <p:nvSpPr>
            <p:cNvPr id="93" name="Rectangle 92">
              <a:extLst>
                <a:ext uri="{FF2B5EF4-FFF2-40B4-BE49-F238E27FC236}">
                  <a16:creationId xmlns:a16="http://schemas.microsoft.com/office/drawing/2014/main" id="{0E219D38-D63A-439B-BC25-3A3B914180DA}"/>
                </a:ext>
              </a:extLst>
            </p:cNvPr>
            <p:cNvSpPr/>
            <p:nvPr/>
          </p:nvSpPr>
          <p:spPr>
            <a:xfrm>
              <a:off x="16715339" y="3741373"/>
              <a:ext cx="4046131" cy="2204271"/>
            </a:xfrm>
            <a:prstGeom prst="rect">
              <a:avLst/>
            </a:prstGeom>
            <a:noFill/>
            <a:ln w="28575" cap="flat" cmpd="sng" algn="ctr">
              <a:solidFill>
                <a:schemeClr val="bg2">
                  <a:lumMod val="75000"/>
                </a:scheme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cxnSp>
          <p:nvCxnSpPr>
            <p:cNvPr id="94" name="Straight Connector 93">
              <a:extLst>
                <a:ext uri="{FF2B5EF4-FFF2-40B4-BE49-F238E27FC236}">
                  <a16:creationId xmlns:a16="http://schemas.microsoft.com/office/drawing/2014/main" id="{F91397A5-37B6-4962-951B-4341FB525524}"/>
                </a:ext>
              </a:extLst>
            </p:cNvPr>
            <p:cNvCxnSpPr>
              <a:cxnSpLocks/>
              <a:stCxn id="82" idx="2"/>
              <a:endCxn id="84" idx="0"/>
            </p:cNvCxnSpPr>
            <p:nvPr/>
          </p:nvCxnSpPr>
          <p:spPr>
            <a:xfrm flipH="1">
              <a:off x="18534644" y="4110801"/>
              <a:ext cx="97885" cy="787019"/>
            </a:xfrm>
            <a:prstGeom prst="line">
              <a:avLst/>
            </a:prstGeom>
            <a:noFill/>
            <a:ln w="19050" cap="flat" cmpd="sng" algn="ctr">
              <a:solidFill>
                <a:schemeClr val="bg1">
                  <a:lumMod val="50000"/>
                  <a:lumOff val="50000"/>
                </a:schemeClr>
              </a:solidFill>
              <a:prstDash val="solid"/>
              <a:miter lim="800000"/>
            </a:ln>
            <a:effectLst/>
          </p:spPr>
        </p:cxnSp>
      </p:grpSp>
      <p:sp>
        <p:nvSpPr>
          <p:cNvPr id="97" name="Rectangle 96">
            <a:extLst>
              <a:ext uri="{FF2B5EF4-FFF2-40B4-BE49-F238E27FC236}">
                <a16:creationId xmlns:a16="http://schemas.microsoft.com/office/drawing/2014/main" id="{3E326B1B-B7A1-4A94-8481-CE397EE9D621}"/>
              </a:ext>
            </a:extLst>
          </p:cNvPr>
          <p:cNvSpPr/>
          <p:nvPr userDrawn="1"/>
        </p:nvSpPr>
        <p:spPr>
          <a:xfrm>
            <a:off x="6951358" y="6340787"/>
            <a:ext cx="1374615" cy="25391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solidFill>
                <a:schemeClr val="accent1"/>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848A29D8-2EB7-4404-9C97-86590AAA080B}"/>
              </a:ext>
            </a:extLst>
          </p:cNvPr>
          <p:cNvSpPr/>
          <p:nvPr userDrawn="1"/>
        </p:nvSpPr>
        <p:spPr>
          <a:xfrm>
            <a:off x="6713166" y="5844963"/>
            <a:ext cx="4046132" cy="287906"/>
          </a:xfrm>
          <a:prstGeom prst="rect">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r>
              <a:rPr lang="en-US" sz="1100" noProof="0">
                <a:solidFill>
                  <a:schemeClr val="accent1"/>
                </a:solidFill>
                <a:ea typeface="+mn-ea"/>
                <a:cs typeface="Segoe UI" pitchFamily="34" charset="0"/>
              </a:rPr>
              <a:t>Azure Digital Twins Graph</a:t>
            </a:r>
          </a:p>
        </p:txBody>
      </p:sp>
      <p:pic>
        <p:nvPicPr>
          <p:cNvPr id="99" name="Graphic 98">
            <a:extLst>
              <a:ext uri="{FF2B5EF4-FFF2-40B4-BE49-F238E27FC236}">
                <a16:creationId xmlns:a16="http://schemas.microsoft.com/office/drawing/2014/main" id="{C22A61B4-E11D-41AC-8803-CBDB1CA83FA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94789" y="6268702"/>
            <a:ext cx="283397" cy="272968"/>
          </a:xfrm>
          <a:prstGeom prst="rect">
            <a:avLst/>
          </a:prstGeom>
          <a:effectLst/>
        </p:spPr>
      </p:pic>
      <p:cxnSp>
        <p:nvCxnSpPr>
          <p:cNvPr id="100" name="Straight Connector 99">
            <a:extLst>
              <a:ext uri="{FF2B5EF4-FFF2-40B4-BE49-F238E27FC236}">
                <a16:creationId xmlns:a16="http://schemas.microsoft.com/office/drawing/2014/main" id="{0F805D10-A6B0-4E16-8FFE-754E867C25AA}"/>
              </a:ext>
            </a:extLst>
          </p:cNvPr>
          <p:cNvCxnSpPr>
            <a:cxnSpLocks/>
          </p:cNvCxnSpPr>
          <p:nvPr userDrawn="1"/>
        </p:nvCxnSpPr>
        <p:spPr>
          <a:xfrm flipH="1">
            <a:off x="7368605" y="4642011"/>
            <a:ext cx="267805" cy="700766"/>
          </a:xfrm>
          <a:prstGeom prst="line">
            <a:avLst/>
          </a:prstGeom>
          <a:noFill/>
          <a:ln w="19050" cap="flat" cmpd="sng" algn="ctr">
            <a:solidFill>
              <a:schemeClr val="accent1"/>
            </a:solidFill>
            <a:prstDash val="solid"/>
            <a:miter lim="800000"/>
          </a:ln>
          <a:effectLst/>
        </p:spPr>
      </p:cxnSp>
      <p:cxnSp>
        <p:nvCxnSpPr>
          <p:cNvPr id="101" name="Straight Connector 100">
            <a:extLst>
              <a:ext uri="{FF2B5EF4-FFF2-40B4-BE49-F238E27FC236}">
                <a16:creationId xmlns:a16="http://schemas.microsoft.com/office/drawing/2014/main" id="{E2AE91FF-5942-4354-9806-FD7F9FBFA6CE}"/>
              </a:ext>
            </a:extLst>
          </p:cNvPr>
          <p:cNvCxnSpPr>
            <a:cxnSpLocks/>
          </p:cNvCxnSpPr>
          <p:nvPr userDrawn="1"/>
        </p:nvCxnSpPr>
        <p:spPr>
          <a:xfrm>
            <a:off x="7636410" y="4642011"/>
            <a:ext cx="426019" cy="700766"/>
          </a:xfrm>
          <a:prstGeom prst="line">
            <a:avLst/>
          </a:prstGeom>
          <a:noFill/>
          <a:ln w="19050" cap="flat" cmpd="sng" algn="ctr">
            <a:solidFill>
              <a:schemeClr val="accent1"/>
            </a:solidFill>
            <a:prstDash val="solid"/>
            <a:miter lim="800000"/>
          </a:ln>
          <a:effectLst/>
        </p:spPr>
      </p:cxnSp>
      <p:cxnSp>
        <p:nvCxnSpPr>
          <p:cNvPr id="102" name="Straight Connector 101">
            <a:extLst>
              <a:ext uri="{FF2B5EF4-FFF2-40B4-BE49-F238E27FC236}">
                <a16:creationId xmlns:a16="http://schemas.microsoft.com/office/drawing/2014/main" id="{76A96380-EAE8-441D-ADBB-FFBA64BC8D88}"/>
              </a:ext>
            </a:extLst>
          </p:cNvPr>
          <p:cNvCxnSpPr>
            <a:cxnSpLocks/>
          </p:cNvCxnSpPr>
          <p:nvPr userDrawn="1"/>
        </p:nvCxnSpPr>
        <p:spPr>
          <a:xfrm>
            <a:off x="7636410" y="4642011"/>
            <a:ext cx="1119843" cy="700766"/>
          </a:xfrm>
          <a:prstGeom prst="line">
            <a:avLst/>
          </a:prstGeom>
          <a:noFill/>
          <a:ln w="19050" cap="flat" cmpd="sng" algn="ctr">
            <a:solidFill>
              <a:schemeClr val="accent1"/>
            </a:solidFill>
            <a:prstDash val="solid"/>
            <a:miter lim="800000"/>
          </a:ln>
          <a:effectLst/>
        </p:spPr>
      </p:cxnSp>
      <p:cxnSp>
        <p:nvCxnSpPr>
          <p:cNvPr id="103" name="Straight Connector 102">
            <a:extLst>
              <a:ext uri="{FF2B5EF4-FFF2-40B4-BE49-F238E27FC236}">
                <a16:creationId xmlns:a16="http://schemas.microsoft.com/office/drawing/2014/main" id="{BF93272F-35FC-45B6-9FF2-5E1762B2812D}"/>
              </a:ext>
            </a:extLst>
          </p:cNvPr>
          <p:cNvCxnSpPr>
            <a:cxnSpLocks/>
          </p:cNvCxnSpPr>
          <p:nvPr userDrawn="1"/>
        </p:nvCxnSpPr>
        <p:spPr>
          <a:xfrm flipV="1">
            <a:off x="8062429" y="4892365"/>
            <a:ext cx="470042" cy="450412"/>
          </a:xfrm>
          <a:prstGeom prst="line">
            <a:avLst/>
          </a:prstGeom>
          <a:noFill/>
          <a:ln w="19050" cap="flat" cmpd="sng" algn="ctr">
            <a:solidFill>
              <a:schemeClr val="accent1"/>
            </a:solidFill>
            <a:prstDash val="solid"/>
            <a:miter lim="800000"/>
          </a:ln>
          <a:effectLst/>
        </p:spPr>
      </p:cxnSp>
      <p:cxnSp>
        <p:nvCxnSpPr>
          <p:cNvPr id="104" name="Straight Connector 103">
            <a:extLst>
              <a:ext uri="{FF2B5EF4-FFF2-40B4-BE49-F238E27FC236}">
                <a16:creationId xmlns:a16="http://schemas.microsoft.com/office/drawing/2014/main" id="{B9ECA5A8-F222-434E-83E0-453D165538F3}"/>
              </a:ext>
            </a:extLst>
          </p:cNvPr>
          <p:cNvCxnSpPr>
            <a:cxnSpLocks/>
          </p:cNvCxnSpPr>
          <p:nvPr userDrawn="1"/>
        </p:nvCxnSpPr>
        <p:spPr>
          <a:xfrm flipH="1" flipV="1">
            <a:off x="8525956" y="4892365"/>
            <a:ext cx="223782" cy="450412"/>
          </a:xfrm>
          <a:prstGeom prst="line">
            <a:avLst/>
          </a:prstGeom>
          <a:noFill/>
          <a:ln w="19050" cap="flat" cmpd="sng" algn="ctr">
            <a:solidFill>
              <a:schemeClr val="accent1"/>
            </a:solidFill>
            <a:prstDash val="solid"/>
            <a:miter lim="800000"/>
          </a:ln>
          <a:effectLst/>
        </p:spPr>
      </p:cxnSp>
      <p:cxnSp>
        <p:nvCxnSpPr>
          <p:cNvPr id="105" name="Straight Connector 104">
            <a:extLst>
              <a:ext uri="{FF2B5EF4-FFF2-40B4-BE49-F238E27FC236}">
                <a16:creationId xmlns:a16="http://schemas.microsoft.com/office/drawing/2014/main" id="{3E0CACD0-5AFE-4AD6-B65E-805AF4F7FFA5}"/>
              </a:ext>
            </a:extLst>
          </p:cNvPr>
          <p:cNvCxnSpPr>
            <a:cxnSpLocks/>
          </p:cNvCxnSpPr>
          <p:nvPr userDrawn="1"/>
        </p:nvCxnSpPr>
        <p:spPr>
          <a:xfrm flipH="1">
            <a:off x="9450077" y="4642011"/>
            <a:ext cx="355808" cy="700766"/>
          </a:xfrm>
          <a:prstGeom prst="line">
            <a:avLst/>
          </a:prstGeom>
          <a:noFill/>
          <a:ln w="19050" cap="flat" cmpd="sng" algn="ctr">
            <a:solidFill>
              <a:schemeClr val="accent1"/>
            </a:solidFill>
            <a:prstDash val="solid"/>
            <a:miter lim="800000"/>
          </a:ln>
          <a:effectLst/>
        </p:spPr>
      </p:cxnSp>
      <p:cxnSp>
        <p:nvCxnSpPr>
          <p:cNvPr id="106" name="Straight Connector 105">
            <a:extLst>
              <a:ext uri="{FF2B5EF4-FFF2-40B4-BE49-F238E27FC236}">
                <a16:creationId xmlns:a16="http://schemas.microsoft.com/office/drawing/2014/main" id="{61FFA92D-05AF-4006-A1A2-1A0EA12C4B38}"/>
              </a:ext>
            </a:extLst>
          </p:cNvPr>
          <p:cNvCxnSpPr>
            <a:cxnSpLocks/>
          </p:cNvCxnSpPr>
          <p:nvPr userDrawn="1"/>
        </p:nvCxnSpPr>
        <p:spPr>
          <a:xfrm>
            <a:off x="9805885" y="4642011"/>
            <a:ext cx="338015" cy="700766"/>
          </a:xfrm>
          <a:prstGeom prst="line">
            <a:avLst/>
          </a:prstGeom>
          <a:noFill/>
          <a:ln w="19050" cap="flat" cmpd="sng" algn="ctr">
            <a:solidFill>
              <a:schemeClr val="accent1"/>
            </a:solidFill>
            <a:prstDash val="solid"/>
            <a:miter lim="800000"/>
          </a:ln>
          <a:effectLst/>
        </p:spPr>
      </p:cxnSp>
      <p:cxnSp>
        <p:nvCxnSpPr>
          <p:cNvPr id="107" name="Straight Connector 106">
            <a:extLst>
              <a:ext uri="{FF2B5EF4-FFF2-40B4-BE49-F238E27FC236}">
                <a16:creationId xmlns:a16="http://schemas.microsoft.com/office/drawing/2014/main" id="{BD977D0A-CB74-46D0-95F6-9452AF10B519}"/>
              </a:ext>
            </a:extLst>
          </p:cNvPr>
          <p:cNvCxnSpPr>
            <a:cxnSpLocks/>
          </p:cNvCxnSpPr>
          <p:nvPr userDrawn="1"/>
        </p:nvCxnSpPr>
        <p:spPr>
          <a:xfrm flipH="1">
            <a:off x="7636410" y="3876746"/>
            <a:ext cx="993946" cy="536665"/>
          </a:xfrm>
          <a:prstGeom prst="line">
            <a:avLst/>
          </a:prstGeom>
          <a:noFill/>
          <a:ln w="19050" cap="flat" cmpd="sng" algn="ctr">
            <a:solidFill>
              <a:schemeClr val="accent1"/>
            </a:solidFill>
            <a:prstDash val="solid"/>
            <a:miter lim="800000"/>
          </a:ln>
          <a:effectLst/>
        </p:spPr>
      </p:cxnSp>
      <p:cxnSp>
        <p:nvCxnSpPr>
          <p:cNvPr id="108" name="Straight Connector 107">
            <a:extLst>
              <a:ext uri="{FF2B5EF4-FFF2-40B4-BE49-F238E27FC236}">
                <a16:creationId xmlns:a16="http://schemas.microsoft.com/office/drawing/2014/main" id="{2C4706F5-59A7-4667-B290-AAE250F1B1EE}"/>
              </a:ext>
            </a:extLst>
          </p:cNvPr>
          <p:cNvCxnSpPr>
            <a:cxnSpLocks/>
          </p:cNvCxnSpPr>
          <p:nvPr userDrawn="1"/>
        </p:nvCxnSpPr>
        <p:spPr>
          <a:xfrm>
            <a:off x="8630356" y="3876746"/>
            <a:ext cx="394559" cy="339091"/>
          </a:xfrm>
          <a:prstGeom prst="line">
            <a:avLst/>
          </a:prstGeom>
          <a:noFill/>
          <a:ln w="19050" cap="flat" cmpd="sng" algn="ctr">
            <a:solidFill>
              <a:schemeClr val="accent1"/>
            </a:solidFill>
            <a:prstDash val="solid"/>
            <a:miter lim="800000"/>
          </a:ln>
          <a:effectLst/>
        </p:spPr>
      </p:cxnSp>
      <p:cxnSp>
        <p:nvCxnSpPr>
          <p:cNvPr id="109" name="Straight Connector 108">
            <a:extLst>
              <a:ext uri="{FF2B5EF4-FFF2-40B4-BE49-F238E27FC236}">
                <a16:creationId xmlns:a16="http://schemas.microsoft.com/office/drawing/2014/main" id="{8A5CA641-3B78-4490-8FEB-E8ACA6A374E1}"/>
              </a:ext>
            </a:extLst>
          </p:cNvPr>
          <p:cNvCxnSpPr>
            <a:cxnSpLocks/>
          </p:cNvCxnSpPr>
          <p:nvPr userDrawn="1"/>
        </p:nvCxnSpPr>
        <p:spPr>
          <a:xfrm>
            <a:off x="8888829" y="3848964"/>
            <a:ext cx="917056" cy="564447"/>
          </a:xfrm>
          <a:prstGeom prst="line">
            <a:avLst/>
          </a:prstGeom>
          <a:noFill/>
          <a:ln w="19050" cap="flat" cmpd="sng" algn="ctr">
            <a:solidFill>
              <a:schemeClr val="accent1"/>
            </a:solidFill>
            <a:prstDash val="solid"/>
            <a:miter lim="800000"/>
          </a:ln>
          <a:effectLst/>
        </p:spPr>
      </p:cxnSp>
      <p:sp>
        <p:nvSpPr>
          <p:cNvPr id="110" name="Rectangle: Rounded Corners 109">
            <a:extLst>
              <a:ext uri="{FF2B5EF4-FFF2-40B4-BE49-F238E27FC236}">
                <a16:creationId xmlns:a16="http://schemas.microsoft.com/office/drawing/2014/main" id="{12F1FB39-15E0-4527-BAF4-BC7FF11CDCF1}"/>
              </a:ext>
            </a:extLst>
          </p:cNvPr>
          <p:cNvSpPr/>
          <p:nvPr userDrawn="1"/>
        </p:nvSpPr>
        <p:spPr>
          <a:xfrm>
            <a:off x="7362090" y="441341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Zone 1</a:t>
            </a:r>
          </a:p>
        </p:txBody>
      </p:sp>
      <p:sp>
        <p:nvSpPr>
          <p:cNvPr id="111" name="Rectangle: Rounded Corners 110">
            <a:extLst>
              <a:ext uri="{FF2B5EF4-FFF2-40B4-BE49-F238E27FC236}">
                <a16:creationId xmlns:a16="http://schemas.microsoft.com/office/drawing/2014/main" id="{D4DCC8A0-87A4-4478-9B25-2B8AC8CC6C77}"/>
              </a:ext>
            </a:extLst>
          </p:cNvPr>
          <p:cNvSpPr/>
          <p:nvPr userDrawn="1"/>
        </p:nvSpPr>
        <p:spPr>
          <a:xfrm>
            <a:off x="7094285"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1</a:t>
            </a:r>
          </a:p>
        </p:txBody>
      </p:sp>
      <p:sp>
        <p:nvSpPr>
          <p:cNvPr id="112" name="Rectangle: Rounded Corners 111">
            <a:extLst>
              <a:ext uri="{FF2B5EF4-FFF2-40B4-BE49-F238E27FC236}">
                <a16:creationId xmlns:a16="http://schemas.microsoft.com/office/drawing/2014/main" id="{E2F28B34-D51A-4242-84AC-2906CCF4B743}"/>
              </a:ext>
            </a:extLst>
          </p:cNvPr>
          <p:cNvSpPr/>
          <p:nvPr userDrawn="1"/>
        </p:nvSpPr>
        <p:spPr>
          <a:xfrm>
            <a:off x="7788109"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2</a:t>
            </a:r>
          </a:p>
        </p:txBody>
      </p:sp>
      <p:sp>
        <p:nvSpPr>
          <p:cNvPr id="113" name="Rectangle: Rounded Corners 112">
            <a:extLst>
              <a:ext uri="{FF2B5EF4-FFF2-40B4-BE49-F238E27FC236}">
                <a16:creationId xmlns:a16="http://schemas.microsoft.com/office/drawing/2014/main" id="{4507B1B3-29D0-4871-B47D-F53EAD477C79}"/>
              </a:ext>
            </a:extLst>
          </p:cNvPr>
          <p:cNvSpPr/>
          <p:nvPr userDrawn="1"/>
        </p:nvSpPr>
        <p:spPr>
          <a:xfrm>
            <a:off x="8481933"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3</a:t>
            </a:r>
          </a:p>
        </p:txBody>
      </p:sp>
      <p:sp>
        <p:nvSpPr>
          <p:cNvPr id="114" name="Rectangle: Rounded Corners 113">
            <a:extLst>
              <a:ext uri="{FF2B5EF4-FFF2-40B4-BE49-F238E27FC236}">
                <a16:creationId xmlns:a16="http://schemas.microsoft.com/office/drawing/2014/main" id="{9811ACA4-B253-44FE-8088-7B30EBA8434B}"/>
              </a:ext>
            </a:extLst>
          </p:cNvPr>
          <p:cNvSpPr/>
          <p:nvPr userDrawn="1"/>
        </p:nvSpPr>
        <p:spPr>
          <a:xfrm>
            <a:off x="9531565" y="441341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Station 1</a:t>
            </a:r>
          </a:p>
        </p:txBody>
      </p:sp>
      <p:sp>
        <p:nvSpPr>
          <p:cNvPr id="115" name="Rectangle: Rounded Corners 114">
            <a:extLst>
              <a:ext uri="{FF2B5EF4-FFF2-40B4-BE49-F238E27FC236}">
                <a16:creationId xmlns:a16="http://schemas.microsoft.com/office/drawing/2014/main" id="{CB2BF6FD-FDB8-46B9-8B23-1CE23C48B237}"/>
              </a:ext>
            </a:extLst>
          </p:cNvPr>
          <p:cNvSpPr/>
          <p:nvPr userDrawn="1"/>
        </p:nvSpPr>
        <p:spPr>
          <a:xfrm>
            <a:off x="8356036" y="3648146"/>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Region 1</a:t>
            </a:r>
          </a:p>
        </p:txBody>
      </p:sp>
      <p:sp>
        <p:nvSpPr>
          <p:cNvPr id="116" name="Rectangle: Rounded Corners 115">
            <a:extLst>
              <a:ext uri="{FF2B5EF4-FFF2-40B4-BE49-F238E27FC236}">
                <a16:creationId xmlns:a16="http://schemas.microsoft.com/office/drawing/2014/main" id="{B6E2DCE3-6EB0-465B-9816-067E94577AB2}"/>
              </a:ext>
            </a:extLst>
          </p:cNvPr>
          <p:cNvSpPr/>
          <p:nvPr userDrawn="1"/>
        </p:nvSpPr>
        <p:spPr>
          <a:xfrm>
            <a:off x="8750595" y="421583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Train 1</a:t>
            </a:r>
          </a:p>
        </p:txBody>
      </p:sp>
      <p:sp>
        <p:nvSpPr>
          <p:cNvPr id="117" name="Rectangle: Rounded Corners 116">
            <a:extLst>
              <a:ext uri="{FF2B5EF4-FFF2-40B4-BE49-F238E27FC236}">
                <a16:creationId xmlns:a16="http://schemas.microsoft.com/office/drawing/2014/main" id="{69128EAD-1F90-454C-83E4-DE68AA51641A}"/>
              </a:ext>
            </a:extLst>
          </p:cNvPr>
          <p:cNvSpPr/>
          <p:nvPr userDrawn="1"/>
        </p:nvSpPr>
        <p:spPr>
          <a:xfrm>
            <a:off x="8258151" y="4663765"/>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Switch 1</a:t>
            </a:r>
          </a:p>
        </p:txBody>
      </p:sp>
      <p:sp>
        <p:nvSpPr>
          <p:cNvPr id="118" name="Rectangle: Rounded Corners 117">
            <a:extLst>
              <a:ext uri="{FF2B5EF4-FFF2-40B4-BE49-F238E27FC236}">
                <a16:creationId xmlns:a16="http://schemas.microsoft.com/office/drawing/2014/main" id="{ED52050E-24F1-434A-9543-7FA19AD73450}"/>
              </a:ext>
            </a:extLst>
          </p:cNvPr>
          <p:cNvSpPr/>
          <p:nvPr userDrawn="1"/>
        </p:nvSpPr>
        <p:spPr>
          <a:xfrm>
            <a:off x="9175757"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1</a:t>
            </a:r>
          </a:p>
        </p:txBody>
      </p:sp>
      <p:sp>
        <p:nvSpPr>
          <p:cNvPr id="119" name="Rectangle: Rounded Corners 118">
            <a:extLst>
              <a:ext uri="{FF2B5EF4-FFF2-40B4-BE49-F238E27FC236}">
                <a16:creationId xmlns:a16="http://schemas.microsoft.com/office/drawing/2014/main" id="{1C2C86C1-5128-472A-BAE5-5059F69647A4}"/>
              </a:ext>
            </a:extLst>
          </p:cNvPr>
          <p:cNvSpPr/>
          <p:nvPr userDrawn="1"/>
        </p:nvSpPr>
        <p:spPr>
          <a:xfrm>
            <a:off x="9869580"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2</a:t>
            </a:r>
          </a:p>
        </p:txBody>
      </p:sp>
      <p:sp>
        <p:nvSpPr>
          <p:cNvPr id="120" name="Rectangle 119">
            <a:extLst>
              <a:ext uri="{FF2B5EF4-FFF2-40B4-BE49-F238E27FC236}">
                <a16:creationId xmlns:a16="http://schemas.microsoft.com/office/drawing/2014/main" id="{89DE7FDD-8A57-467E-BE02-4438D3B55F23}"/>
              </a:ext>
            </a:extLst>
          </p:cNvPr>
          <p:cNvSpPr/>
          <p:nvPr userDrawn="1"/>
        </p:nvSpPr>
        <p:spPr>
          <a:xfrm>
            <a:off x="6713166" y="3507318"/>
            <a:ext cx="4046131" cy="2204271"/>
          </a:xfrm>
          <a:prstGeom prst="rect">
            <a:avLst/>
          </a:prstGeom>
          <a:noFill/>
          <a:ln w="28575" cap="flat" cmpd="sng" algn="ctr">
            <a:solidFill>
              <a:schemeClr val="bg2">
                <a:lumMod val="75000"/>
              </a:scheme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cxnSp>
        <p:nvCxnSpPr>
          <p:cNvPr id="121" name="Straight Connector 120">
            <a:extLst>
              <a:ext uri="{FF2B5EF4-FFF2-40B4-BE49-F238E27FC236}">
                <a16:creationId xmlns:a16="http://schemas.microsoft.com/office/drawing/2014/main" id="{A0DF192C-EBA2-4ACE-B02A-59C31021BAA6}"/>
              </a:ext>
            </a:extLst>
          </p:cNvPr>
          <p:cNvCxnSpPr>
            <a:cxnSpLocks/>
          </p:cNvCxnSpPr>
          <p:nvPr userDrawn="1"/>
        </p:nvCxnSpPr>
        <p:spPr>
          <a:xfrm flipH="1">
            <a:off x="8532471" y="3876746"/>
            <a:ext cx="97885" cy="787019"/>
          </a:xfrm>
          <a:prstGeom prst="line">
            <a:avLst/>
          </a:prstGeom>
          <a:noFill/>
          <a:ln w="19050" cap="flat" cmpd="sng" algn="ctr">
            <a:solidFill>
              <a:schemeClr val="accent1"/>
            </a:solidFill>
            <a:prstDash val="solid"/>
            <a:miter lim="800000"/>
          </a:ln>
          <a:effectLst/>
        </p:spPr>
      </p:cxnSp>
      <p:pic>
        <p:nvPicPr>
          <p:cNvPr id="122" name="Picture 121">
            <a:extLst>
              <a:ext uri="{FF2B5EF4-FFF2-40B4-BE49-F238E27FC236}">
                <a16:creationId xmlns:a16="http://schemas.microsoft.com/office/drawing/2014/main" id="{BFD15B90-6793-439F-88F9-A22710CD5219}"/>
              </a:ext>
            </a:extLst>
          </p:cNvPr>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2764294" y="3412954"/>
            <a:ext cx="4253057" cy="2501621"/>
          </a:xfrm>
          <a:prstGeom prst="rect">
            <a:avLst/>
          </a:prstGeom>
          <a:noFill/>
          <a:ln>
            <a:noFill/>
          </a:ln>
        </p:spPr>
      </p:pic>
    </p:spTree>
    <p:extLst>
      <p:ext uri="{BB962C8B-B14F-4D97-AF65-F5344CB8AC3E}">
        <p14:creationId xmlns:p14="http://schemas.microsoft.com/office/powerpoint/2010/main" val="134969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85" name="Rectangle: Rounded Corners 84">
            <a:extLst>
              <a:ext uri="{FF2B5EF4-FFF2-40B4-BE49-F238E27FC236}">
                <a16:creationId xmlns:a16="http://schemas.microsoft.com/office/drawing/2014/main" id="{6BC462AC-9D2A-43A1-8D5A-598FBF1B14A4}"/>
              </a:ext>
            </a:extLst>
          </p:cNvPr>
          <p:cNvSpPr/>
          <p:nvPr userDrawn="1"/>
        </p:nvSpPr>
        <p:spPr bwMode="auto">
          <a:xfrm>
            <a:off x="348123" y="3337167"/>
            <a:ext cx="11337373" cy="3308074"/>
          </a:xfrm>
          <a:prstGeom prst="roundRect">
            <a:avLst>
              <a:gd name="adj" fmla="val 3134"/>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506504" y="3497333"/>
            <a:ext cx="6746745" cy="1001813"/>
          </a:xfrm>
        </p:spPr>
        <p:txBody>
          <a:bodyPr/>
          <a:lstStyle>
            <a:lvl1pPr marL="0" indent="0">
              <a:spcBef>
                <a:spcPts val="600"/>
              </a:spcBef>
              <a:buNone/>
              <a:defRPr sz="1400"/>
            </a:lvl1pPr>
            <a:lvl2pPr marL="171450" indent="-171450">
              <a:spcBef>
                <a:spcPts val="300"/>
              </a:spcBef>
              <a:buFont typeface="Arial" panose="020B0604020202020204" pitchFamily="34" charset="0"/>
              <a:buChar char="•"/>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93" name="Group 192" descr="migrate">
            <a:extLst>
              <a:ext uri="{FF2B5EF4-FFF2-40B4-BE49-F238E27FC236}">
                <a16:creationId xmlns:a16="http://schemas.microsoft.com/office/drawing/2014/main" id="{92D83CA6-350B-4540-A38E-8BB44B757B4E}"/>
              </a:ext>
            </a:extLst>
          </p:cNvPr>
          <p:cNvGrpSpPr>
            <a:grpSpLocks noChangeAspect="1"/>
          </p:cNvGrpSpPr>
          <p:nvPr userDrawn="1"/>
        </p:nvGrpSpPr>
        <p:grpSpPr>
          <a:xfrm>
            <a:off x="2445354" y="1999833"/>
            <a:ext cx="457200" cy="457200"/>
            <a:chOff x="7260749" y="3048383"/>
            <a:chExt cx="406193" cy="406193"/>
          </a:xfrm>
        </p:grpSpPr>
        <p:sp>
          <p:nvSpPr>
            <p:cNvPr id="195" name="Rectangle 562">
              <a:extLst>
                <a:ext uri="{FF2B5EF4-FFF2-40B4-BE49-F238E27FC236}">
                  <a16:creationId xmlns:a16="http://schemas.microsoft.com/office/drawing/2014/main" id="{7610144F-1C5E-4F45-B7FD-ECDCAFDB8136}"/>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6" name="Rectangle 563">
              <a:extLst>
                <a:ext uri="{FF2B5EF4-FFF2-40B4-BE49-F238E27FC236}">
                  <a16:creationId xmlns:a16="http://schemas.microsoft.com/office/drawing/2014/main" id="{9E819CB5-9487-4CAE-89A3-DDE054353021}"/>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7" name="Rectangle 564">
              <a:extLst>
                <a:ext uri="{FF2B5EF4-FFF2-40B4-BE49-F238E27FC236}">
                  <a16:creationId xmlns:a16="http://schemas.microsoft.com/office/drawing/2014/main" id="{FFB25C98-E466-48C7-B9CE-584E82ED80DE}"/>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8" name="Rectangle 565">
              <a:extLst>
                <a:ext uri="{FF2B5EF4-FFF2-40B4-BE49-F238E27FC236}">
                  <a16:creationId xmlns:a16="http://schemas.microsoft.com/office/drawing/2014/main" id="{87C12731-E8F3-4CC4-B8C2-958CF98D6ED8}"/>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194" name="Rectangle 193">
            <a:extLst>
              <a:ext uri="{FF2B5EF4-FFF2-40B4-BE49-F238E27FC236}">
                <a16:creationId xmlns:a16="http://schemas.microsoft.com/office/drawing/2014/main" id="{D05ACCD7-8B6B-42F6-BD9B-A060A4524C34}"/>
              </a:ext>
            </a:extLst>
          </p:cNvPr>
          <p:cNvSpPr/>
          <p:nvPr/>
        </p:nvSpPr>
        <p:spPr>
          <a:xfrm>
            <a:off x="1733277"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201" name="Group 200" descr="accelerate">
            <a:extLst>
              <a:ext uri="{FF2B5EF4-FFF2-40B4-BE49-F238E27FC236}">
                <a16:creationId xmlns:a16="http://schemas.microsoft.com/office/drawing/2014/main" id="{E92E4663-9D3F-4859-8BF4-9A20CE496F52}"/>
              </a:ext>
            </a:extLst>
          </p:cNvPr>
          <p:cNvGrpSpPr>
            <a:grpSpLocks noChangeAspect="1"/>
          </p:cNvGrpSpPr>
          <p:nvPr userDrawn="1"/>
        </p:nvGrpSpPr>
        <p:grpSpPr>
          <a:xfrm>
            <a:off x="4527700" y="1909197"/>
            <a:ext cx="638461" cy="638459"/>
            <a:chOff x="3552614" y="3048383"/>
            <a:chExt cx="406193" cy="406193"/>
          </a:xfrm>
        </p:grpSpPr>
        <p:sp>
          <p:nvSpPr>
            <p:cNvPr id="203" name="Oval 236">
              <a:extLst>
                <a:ext uri="{FF2B5EF4-FFF2-40B4-BE49-F238E27FC236}">
                  <a16:creationId xmlns:a16="http://schemas.microsoft.com/office/drawing/2014/main" id="{0D96E3FE-86B5-400B-9322-7A04111F12F7}"/>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4" name="Oval 237">
              <a:extLst>
                <a:ext uri="{FF2B5EF4-FFF2-40B4-BE49-F238E27FC236}">
                  <a16:creationId xmlns:a16="http://schemas.microsoft.com/office/drawing/2014/main" id="{ED5E5AB5-C48B-4090-BDA1-E47575386DC3}"/>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5" name="Oval 238">
              <a:extLst>
                <a:ext uri="{FF2B5EF4-FFF2-40B4-BE49-F238E27FC236}">
                  <a16:creationId xmlns:a16="http://schemas.microsoft.com/office/drawing/2014/main" id="{AC818AE5-A074-44F0-A220-1E6E6EEF6E76}"/>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02" name="Rectangle 201">
            <a:extLst>
              <a:ext uri="{FF2B5EF4-FFF2-40B4-BE49-F238E27FC236}">
                <a16:creationId xmlns:a16="http://schemas.microsoft.com/office/drawing/2014/main" id="{C364E736-355D-4711-8D17-2B780D2C5591}"/>
              </a:ext>
            </a:extLst>
          </p:cNvPr>
          <p:cNvSpPr/>
          <p:nvPr/>
        </p:nvSpPr>
        <p:spPr>
          <a:xfrm>
            <a:off x="3996883"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208" name="Rectangle 207">
            <a:extLst>
              <a:ext uri="{FF2B5EF4-FFF2-40B4-BE49-F238E27FC236}">
                <a16:creationId xmlns:a16="http://schemas.microsoft.com/office/drawing/2014/main" id="{1DFAC3D4-9B92-4775-96BC-463E1D9187B3}"/>
              </a:ext>
            </a:extLst>
          </p:cNvPr>
          <p:cNvSpPr/>
          <p:nvPr/>
        </p:nvSpPr>
        <p:spPr>
          <a:xfrm>
            <a:off x="6391040" y="2608672"/>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209" name="Graphic 208">
            <a:extLst>
              <a:ext uri="{FF2B5EF4-FFF2-40B4-BE49-F238E27FC236}">
                <a16:creationId xmlns:a16="http://schemas.microsoft.com/office/drawing/2014/main" id="{C429121E-DB2B-4770-B699-9E9E154622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262" y="1983806"/>
            <a:ext cx="489254" cy="489254"/>
          </a:xfrm>
          <a:prstGeom prst="rect">
            <a:avLst/>
          </a:prstGeom>
        </p:spPr>
      </p:pic>
      <p:pic>
        <p:nvPicPr>
          <p:cNvPr id="212" name="Picture 211" descr="A picture containing plate&#10;&#10;Description automatically generated">
            <a:extLst>
              <a:ext uri="{FF2B5EF4-FFF2-40B4-BE49-F238E27FC236}">
                <a16:creationId xmlns:a16="http://schemas.microsoft.com/office/drawing/2014/main" id="{ADCA446E-68F2-426D-98AC-427C87CE024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29204" y="1966402"/>
            <a:ext cx="524062" cy="524062"/>
          </a:xfrm>
          <a:prstGeom prst="rect">
            <a:avLst/>
          </a:prstGeom>
        </p:spPr>
      </p:pic>
      <p:sp>
        <p:nvSpPr>
          <p:cNvPr id="213" name="Rectangle 212">
            <a:extLst>
              <a:ext uri="{FF2B5EF4-FFF2-40B4-BE49-F238E27FC236}">
                <a16:creationId xmlns:a16="http://schemas.microsoft.com/office/drawing/2014/main" id="{A67524A2-F9D9-4C05-A4AE-125EF3EEFF97}"/>
              </a:ext>
            </a:extLst>
          </p:cNvPr>
          <p:cNvSpPr/>
          <p:nvPr/>
        </p:nvSpPr>
        <p:spPr>
          <a:xfrm>
            <a:off x="8483655" y="2608672"/>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2128535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5018D1B-618B-4A16-8D1C-F19F48865CEB}"/>
              </a:ext>
            </a:extLst>
          </p:cNvPr>
          <p:cNvSpPr/>
          <p:nvPr userDrawn="1"/>
        </p:nvSpPr>
        <p:spPr bwMode="auto">
          <a:xfrm>
            <a:off x="348123" y="2731626"/>
            <a:ext cx="11520880" cy="3913616"/>
          </a:xfrm>
          <a:prstGeom prst="roundRect">
            <a:avLst>
              <a:gd name="adj" fmla="val 2193"/>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38275"/>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7438" y="795650"/>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endParaRPr lang="en-US"/>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506504" y="3033911"/>
            <a:ext cx="7650668" cy="477054"/>
          </a:xfrm>
        </p:spPr>
        <p:txBody>
          <a:bodyPr/>
          <a:lstStyle>
            <a:lvl1pPr marL="285750" indent="-285750">
              <a:spcBef>
                <a:spcPts val="900"/>
              </a:spcBef>
              <a:buFont typeface="Wingdings" panose="05000000000000000000" pitchFamily="2" charset="2"/>
              <a:buChar char="§"/>
              <a:defRPr sz="1400"/>
            </a:lvl1pPr>
            <a:lvl2pPr marL="283464" indent="182880">
              <a:spcBef>
                <a:spcPts val="600"/>
              </a:spcBef>
              <a:buFont typeface="Wingdings" panose="05000000000000000000" pitchFamily="2" charset="2"/>
              <a:buChar char="§"/>
              <a:defRPr sz="1100"/>
            </a:lvl2pPr>
            <a:lvl3pPr marL="0" indent="0">
              <a:buNone/>
              <a:defRPr sz="1100"/>
            </a:lvl3pPr>
            <a:lvl4pPr marL="0" indent="0">
              <a:buNone/>
              <a:defRPr sz="1050"/>
            </a:lvl4pPr>
            <a:lvl5pPr marL="0" indent="0">
              <a:buNone/>
              <a:defRPr sz="1050"/>
            </a:lvl5pPr>
          </a:lstStyle>
          <a:p>
            <a:pPr lvl="0"/>
            <a:r>
              <a:rPr lang="en-US"/>
              <a:t>Click to edit Master text styles</a:t>
            </a:r>
          </a:p>
          <a:p>
            <a:pPr lvl="1"/>
            <a:r>
              <a:rPr lang="en-US"/>
              <a:t>Second level</a:t>
            </a:r>
          </a:p>
        </p:txBody>
      </p:sp>
      <p:grpSp>
        <p:nvGrpSpPr>
          <p:cNvPr id="193" name="Group 192" descr="migrate">
            <a:extLst>
              <a:ext uri="{FF2B5EF4-FFF2-40B4-BE49-F238E27FC236}">
                <a16:creationId xmlns:a16="http://schemas.microsoft.com/office/drawing/2014/main" id="{92D83CA6-350B-4540-A38E-8BB44B757B4E}"/>
              </a:ext>
            </a:extLst>
          </p:cNvPr>
          <p:cNvGrpSpPr>
            <a:grpSpLocks noChangeAspect="1"/>
          </p:cNvGrpSpPr>
          <p:nvPr userDrawn="1"/>
        </p:nvGrpSpPr>
        <p:grpSpPr>
          <a:xfrm>
            <a:off x="2538346" y="1693507"/>
            <a:ext cx="274320" cy="274320"/>
            <a:chOff x="7260749" y="3048383"/>
            <a:chExt cx="406193" cy="406193"/>
          </a:xfrm>
        </p:grpSpPr>
        <p:sp>
          <p:nvSpPr>
            <p:cNvPr id="195" name="Rectangle 562">
              <a:extLst>
                <a:ext uri="{FF2B5EF4-FFF2-40B4-BE49-F238E27FC236}">
                  <a16:creationId xmlns:a16="http://schemas.microsoft.com/office/drawing/2014/main" id="{7610144F-1C5E-4F45-B7FD-ECDCAFDB8136}"/>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6" name="Rectangle 563">
              <a:extLst>
                <a:ext uri="{FF2B5EF4-FFF2-40B4-BE49-F238E27FC236}">
                  <a16:creationId xmlns:a16="http://schemas.microsoft.com/office/drawing/2014/main" id="{9E819CB5-9487-4CAE-89A3-DDE054353021}"/>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7" name="Rectangle 564">
              <a:extLst>
                <a:ext uri="{FF2B5EF4-FFF2-40B4-BE49-F238E27FC236}">
                  <a16:creationId xmlns:a16="http://schemas.microsoft.com/office/drawing/2014/main" id="{FFB25C98-E466-48C7-B9CE-584E82ED80DE}"/>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8" name="Rectangle 565">
              <a:extLst>
                <a:ext uri="{FF2B5EF4-FFF2-40B4-BE49-F238E27FC236}">
                  <a16:creationId xmlns:a16="http://schemas.microsoft.com/office/drawing/2014/main" id="{87C12731-E8F3-4CC4-B8C2-958CF98D6ED8}"/>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194" name="Rectangle 193">
            <a:extLst>
              <a:ext uri="{FF2B5EF4-FFF2-40B4-BE49-F238E27FC236}">
                <a16:creationId xmlns:a16="http://schemas.microsoft.com/office/drawing/2014/main" id="{D05ACCD7-8B6B-42F6-BD9B-A060A4524C34}"/>
              </a:ext>
            </a:extLst>
          </p:cNvPr>
          <p:cNvSpPr/>
          <p:nvPr/>
        </p:nvSpPr>
        <p:spPr>
          <a:xfrm>
            <a:off x="1733277"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201" name="Group 200" descr="accelerate">
            <a:extLst>
              <a:ext uri="{FF2B5EF4-FFF2-40B4-BE49-F238E27FC236}">
                <a16:creationId xmlns:a16="http://schemas.microsoft.com/office/drawing/2014/main" id="{E92E4663-9D3F-4859-8BF4-9A20CE496F52}"/>
              </a:ext>
            </a:extLst>
          </p:cNvPr>
          <p:cNvGrpSpPr>
            <a:grpSpLocks noChangeAspect="1"/>
          </p:cNvGrpSpPr>
          <p:nvPr userDrawn="1"/>
        </p:nvGrpSpPr>
        <p:grpSpPr>
          <a:xfrm>
            <a:off x="4800399" y="1693507"/>
            <a:ext cx="274321" cy="274320"/>
            <a:chOff x="3552614" y="3048383"/>
            <a:chExt cx="406193" cy="406193"/>
          </a:xfrm>
        </p:grpSpPr>
        <p:sp>
          <p:nvSpPr>
            <p:cNvPr id="203" name="Oval 236">
              <a:extLst>
                <a:ext uri="{FF2B5EF4-FFF2-40B4-BE49-F238E27FC236}">
                  <a16:creationId xmlns:a16="http://schemas.microsoft.com/office/drawing/2014/main" id="{0D96E3FE-86B5-400B-9322-7A04111F12F7}"/>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4" name="Oval 237">
              <a:extLst>
                <a:ext uri="{FF2B5EF4-FFF2-40B4-BE49-F238E27FC236}">
                  <a16:creationId xmlns:a16="http://schemas.microsoft.com/office/drawing/2014/main" id="{ED5E5AB5-C48B-4090-BDA1-E47575386DC3}"/>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5" name="Oval 238">
              <a:extLst>
                <a:ext uri="{FF2B5EF4-FFF2-40B4-BE49-F238E27FC236}">
                  <a16:creationId xmlns:a16="http://schemas.microsoft.com/office/drawing/2014/main" id="{AC818AE5-A074-44F0-A220-1E6E6EEF6E76}"/>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02" name="Rectangle 201">
            <a:extLst>
              <a:ext uri="{FF2B5EF4-FFF2-40B4-BE49-F238E27FC236}">
                <a16:creationId xmlns:a16="http://schemas.microsoft.com/office/drawing/2014/main" id="{C364E736-355D-4711-8D17-2B780D2C5591}"/>
              </a:ext>
            </a:extLst>
          </p:cNvPr>
          <p:cNvSpPr/>
          <p:nvPr/>
        </p:nvSpPr>
        <p:spPr>
          <a:xfrm>
            <a:off x="3996883"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208" name="Rectangle 207">
            <a:extLst>
              <a:ext uri="{FF2B5EF4-FFF2-40B4-BE49-F238E27FC236}">
                <a16:creationId xmlns:a16="http://schemas.microsoft.com/office/drawing/2014/main" id="{1DFAC3D4-9B92-4775-96BC-463E1D9187B3}"/>
              </a:ext>
            </a:extLst>
          </p:cNvPr>
          <p:cNvSpPr/>
          <p:nvPr/>
        </p:nvSpPr>
        <p:spPr>
          <a:xfrm>
            <a:off x="6391040" y="2030914"/>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209" name="Graphic 208">
            <a:extLst>
              <a:ext uri="{FF2B5EF4-FFF2-40B4-BE49-F238E27FC236}">
                <a16:creationId xmlns:a16="http://schemas.microsoft.com/office/drawing/2014/main" id="{C429121E-DB2B-4770-B699-9E9E154622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7729" y="1693506"/>
            <a:ext cx="274320" cy="274320"/>
          </a:xfrm>
          <a:prstGeom prst="rect">
            <a:avLst/>
          </a:prstGeom>
        </p:spPr>
      </p:pic>
      <p:pic>
        <p:nvPicPr>
          <p:cNvPr id="212" name="Picture 211" descr="A picture containing plate&#10;&#10;Description automatically generated">
            <a:extLst>
              <a:ext uri="{FF2B5EF4-FFF2-40B4-BE49-F238E27FC236}">
                <a16:creationId xmlns:a16="http://schemas.microsoft.com/office/drawing/2014/main" id="{ADCA446E-68F2-426D-98AC-427C87CE024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8781" y="1693506"/>
            <a:ext cx="274320" cy="274320"/>
          </a:xfrm>
          <a:prstGeom prst="rect">
            <a:avLst/>
          </a:prstGeom>
        </p:spPr>
      </p:pic>
      <p:sp>
        <p:nvSpPr>
          <p:cNvPr id="213" name="Rectangle 212">
            <a:extLst>
              <a:ext uri="{FF2B5EF4-FFF2-40B4-BE49-F238E27FC236}">
                <a16:creationId xmlns:a16="http://schemas.microsoft.com/office/drawing/2014/main" id="{A67524A2-F9D9-4C05-A4AE-125EF3EEFF97}"/>
              </a:ext>
            </a:extLst>
          </p:cNvPr>
          <p:cNvSpPr/>
          <p:nvPr/>
        </p:nvSpPr>
        <p:spPr>
          <a:xfrm>
            <a:off x="8483655" y="2030914"/>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28406744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5575A31E-6FDC-4D41-8B27-A716C84D1A2D}"/>
              </a:ext>
            </a:extLst>
          </p:cNvPr>
          <p:cNvSpPr/>
          <p:nvPr userDrawn="1"/>
        </p:nvSpPr>
        <p:spPr bwMode="auto">
          <a:xfrm>
            <a:off x="348123" y="2731626"/>
            <a:ext cx="11520880" cy="3913616"/>
          </a:xfrm>
          <a:prstGeom prst="roundRect">
            <a:avLst>
              <a:gd name="adj" fmla="val 2193"/>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EF5B2406-4772-48F7-86C6-0B14AA3702AE}"/>
              </a:ext>
            </a:extLst>
          </p:cNvPr>
          <p:cNvSpPr/>
          <p:nvPr userDrawn="1"/>
        </p:nvSpPr>
        <p:spPr>
          <a:xfrm>
            <a:off x="7295515" y="3118972"/>
            <a:ext cx="4046131" cy="2592617"/>
          </a:xfrm>
          <a:prstGeom prst="rect">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endParaRPr lang="en-US" sz="1100" noProof="0">
              <a:solidFill>
                <a:schemeClr val="accent1"/>
              </a:solidFill>
              <a:cs typeface="Segoe UI" pitchFamily="34" charset="0"/>
            </a:endParaRPr>
          </a:p>
        </p:txBody>
      </p:sp>
      <p:sp>
        <p:nvSpPr>
          <p:cNvPr id="3" name="Rectangle 2" hidden="1">
            <a:extLst>
              <a:ext uri="{FF2B5EF4-FFF2-40B4-BE49-F238E27FC236}">
                <a16:creationId xmlns:a16="http://schemas.microsoft.com/office/drawing/2014/main" id="{8B769D16-35EC-4A0A-A7F3-AACB19CDD14D}"/>
              </a:ext>
            </a:extLst>
          </p:cNvPr>
          <p:cNvSpPr/>
          <p:nvPr userDrawn="1"/>
        </p:nvSpPr>
        <p:spPr bwMode="auto">
          <a:xfrm>
            <a:off x="0" y="3259248"/>
            <a:ext cx="12188952" cy="3598752"/>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5" name="Rectangle 4">
            <a:extLst>
              <a:ext uri="{FF2B5EF4-FFF2-40B4-BE49-F238E27FC236}">
                <a16:creationId xmlns:a16="http://schemas.microsoft.com/office/drawing/2014/main" id="{349B79F6-0AB9-412A-A7B7-9BFF05089905}"/>
              </a:ext>
            </a:extLst>
          </p:cNvPr>
          <p:cNvSpPr/>
          <p:nvPr userDrawn="1"/>
        </p:nvSpPr>
        <p:spPr>
          <a:xfrm>
            <a:off x="7533707" y="6340787"/>
            <a:ext cx="1374615" cy="25391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solidFill>
                <a:schemeClr val="accent1"/>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77190AE-2557-4044-A0C9-587F62C72F07}"/>
              </a:ext>
            </a:extLst>
          </p:cNvPr>
          <p:cNvSpPr/>
          <p:nvPr userDrawn="1"/>
        </p:nvSpPr>
        <p:spPr>
          <a:xfrm>
            <a:off x="7295515" y="5844963"/>
            <a:ext cx="4046132" cy="287906"/>
          </a:xfrm>
          <a:prstGeom prst="rect">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r>
              <a:rPr lang="en-US" sz="1100" noProof="0">
                <a:solidFill>
                  <a:schemeClr val="accent1"/>
                </a:solidFill>
                <a:ea typeface="+mn-ea"/>
                <a:cs typeface="Segoe UI" pitchFamily="34" charset="0"/>
              </a:rPr>
              <a:t>Azure Digital Twins Graph</a:t>
            </a:r>
          </a:p>
        </p:txBody>
      </p:sp>
      <p:pic>
        <p:nvPicPr>
          <p:cNvPr id="8" name="Graphic 7">
            <a:extLst>
              <a:ext uri="{FF2B5EF4-FFF2-40B4-BE49-F238E27FC236}">
                <a16:creationId xmlns:a16="http://schemas.microsoft.com/office/drawing/2014/main" id="{81671927-8EC7-4140-9564-6DB70D7FA83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7138" y="6268702"/>
            <a:ext cx="283397" cy="272968"/>
          </a:xfrm>
          <a:prstGeom prst="rect">
            <a:avLst/>
          </a:prstGeom>
          <a:effectLst/>
        </p:spPr>
      </p:pic>
      <p:cxnSp>
        <p:nvCxnSpPr>
          <p:cNvPr id="9" name="Straight Connector 8">
            <a:extLst>
              <a:ext uri="{FF2B5EF4-FFF2-40B4-BE49-F238E27FC236}">
                <a16:creationId xmlns:a16="http://schemas.microsoft.com/office/drawing/2014/main" id="{D4FB181F-E6D2-40E1-946D-73DF3C9CF48B}"/>
              </a:ext>
            </a:extLst>
          </p:cNvPr>
          <p:cNvCxnSpPr>
            <a:cxnSpLocks/>
          </p:cNvCxnSpPr>
          <p:nvPr userDrawn="1"/>
        </p:nvCxnSpPr>
        <p:spPr>
          <a:xfrm flipH="1">
            <a:off x="7918424" y="4503581"/>
            <a:ext cx="267805" cy="700766"/>
          </a:xfrm>
          <a:prstGeom prst="line">
            <a:avLst/>
          </a:prstGeom>
          <a:noFill/>
          <a:ln w="19050" cap="flat" cmpd="sng" algn="ctr">
            <a:solidFill>
              <a:schemeClr val="accent1"/>
            </a:solidFill>
            <a:prstDash val="solid"/>
            <a:miter lim="800000"/>
          </a:ln>
          <a:effectLst/>
        </p:spPr>
      </p:cxnSp>
      <p:cxnSp>
        <p:nvCxnSpPr>
          <p:cNvPr id="10" name="Straight Connector 9">
            <a:extLst>
              <a:ext uri="{FF2B5EF4-FFF2-40B4-BE49-F238E27FC236}">
                <a16:creationId xmlns:a16="http://schemas.microsoft.com/office/drawing/2014/main" id="{F9E29949-F041-460B-9984-E76413CD7D09}"/>
              </a:ext>
            </a:extLst>
          </p:cNvPr>
          <p:cNvCxnSpPr>
            <a:cxnSpLocks/>
          </p:cNvCxnSpPr>
          <p:nvPr userDrawn="1"/>
        </p:nvCxnSpPr>
        <p:spPr>
          <a:xfrm>
            <a:off x="8186229" y="4503581"/>
            <a:ext cx="426019" cy="700766"/>
          </a:xfrm>
          <a:prstGeom prst="line">
            <a:avLst/>
          </a:prstGeom>
          <a:noFill/>
          <a:ln w="19050" cap="flat" cmpd="sng" algn="ctr">
            <a:solidFill>
              <a:schemeClr val="accent1"/>
            </a:solidFill>
            <a:prstDash val="solid"/>
            <a:miter lim="800000"/>
          </a:ln>
          <a:effectLst/>
        </p:spPr>
      </p:cxnSp>
      <p:cxnSp>
        <p:nvCxnSpPr>
          <p:cNvPr id="11" name="Straight Connector 10">
            <a:extLst>
              <a:ext uri="{FF2B5EF4-FFF2-40B4-BE49-F238E27FC236}">
                <a16:creationId xmlns:a16="http://schemas.microsoft.com/office/drawing/2014/main" id="{8E44240C-9678-446D-BA98-6850DEA85B78}"/>
              </a:ext>
            </a:extLst>
          </p:cNvPr>
          <p:cNvCxnSpPr>
            <a:cxnSpLocks/>
          </p:cNvCxnSpPr>
          <p:nvPr userDrawn="1"/>
        </p:nvCxnSpPr>
        <p:spPr>
          <a:xfrm>
            <a:off x="8186229" y="4503581"/>
            <a:ext cx="1119843" cy="700766"/>
          </a:xfrm>
          <a:prstGeom prst="line">
            <a:avLst/>
          </a:prstGeom>
          <a:noFill/>
          <a:ln w="19050" cap="flat" cmpd="sng" algn="ctr">
            <a:solidFill>
              <a:schemeClr val="accent1"/>
            </a:solidFill>
            <a:prstDash val="solid"/>
            <a:miter lim="800000"/>
          </a:ln>
          <a:effectLst/>
        </p:spPr>
      </p:cxnSp>
      <p:cxnSp>
        <p:nvCxnSpPr>
          <p:cNvPr id="12" name="Straight Connector 11">
            <a:extLst>
              <a:ext uri="{FF2B5EF4-FFF2-40B4-BE49-F238E27FC236}">
                <a16:creationId xmlns:a16="http://schemas.microsoft.com/office/drawing/2014/main" id="{33BB654A-7996-4615-9DEA-959D068D7005}"/>
              </a:ext>
            </a:extLst>
          </p:cNvPr>
          <p:cNvCxnSpPr>
            <a:cxnSpLocks/>
            <a:stCxn id="21" idx="0"/>
            <a:endCxn id="31" idx="2"/>
          </p:cNvCxnSpPr>
          <p:nvPr userDrawn="1"/>
        </p:nvCxnSpPr>
        <p:spPr>
          <a:xfrm flipV="1">
            <a:off x="8612248" y="4507591"/>
            <a:ext cx="297139" cy="696756"/>
          </a:xfrm>
          <a:prstGeom prst="line">
            <a:avLst/>
          </a:prstGeom>
          <a:noFill/>
          <a:ln w="19050" cap="flat" cmpd="sng" algn="ctr">
            <a:solidFill>
              <a:schemeClr val="accent1"/>
            </a:solidFill>
            <a:prstDash val="solid"/>
            <a:miter lim="800000"/>
          </a:ln>
          <a:effectLst/>
        </p:spPr>
      </p:cxnSp>
      <p:cxnSp>
        <p:nvCxnSpPr>
          <p:cNvPr id="13" name="Straight Connector 12">
            <a:extLst>
              <a:ext uri="{FF2B5EF4-FFF2-40B4-BE49-F238E27FC236}">
                <a16:creationId xmlns:a16="http://schemas.microsoft.com/office/drawing/2014/main" id="{3D171E64-CF7D-41D9-8C91-94C8274E21D0}"/>
              </a:ext>
            </a:extLst>
          </p:cNvPr>
          <p:cNvCxnSpPr>
            <a:cxnSpLocks/>
            <a:stCxn id="23" idx="0"/>
            <a:endCxn id="31" idx="2"/>
          </p:cNvCxnSpPr>
          <p:nvPr userDrawn="1"/>
        </p:nvCxnSpPr>
        <p:spPr>
          <a:xfrm flipH="1" flipV="1">
            <a:off x="8909387" y="4507591"/>
            <a:ext cx="396685" cy="696756"/>
          </a:xfrm>
          <a:prstGeom prst="line">
            <a:avLst/>
          </a:prstGeom>
          <a:noFill/>
          <a:ln w="19050" cap="flat" cmpd="sng" algn="ctr">
            <a:solidFill>
              <a:schemeClr val="accent1"/>
            </a:solidFill>
            <a:prstDash val="solid"/>
            <a:miter lim="800000"/>
          </a:ln>
          <a:effectLst/>
        </p:spPr>
      </p:cxnSp>
      <p:cxnSp>
        <p:nvCxnSpPr>
          <p:cNvPr id="14" name="Straight Connector 13">
            <a:extLst>
              <a:ext uri="{FF2B5EF4-FFF2-40B4-BE49-F238E27FC236}">
                <a16:creationId xmlns:a16="http://schemas.microsoft.com/office/drawing/2014/main" id="{D8EB6E27-63CE-43E3-880D-EDB2E1EB0C14}"/>
              </a:ext>
            </a:extLst>
          </p:cNvPr>
          <p:cNvCxnSpPr>
            <a:cxnSpLocks/>
          </p:cNvCxnSpPr>
          <p:nvPr userDrawn="1"/>
        </p:nvCxnSpPr>
        <p:spPr>
          <a:xfrm flipH="1">
            <a:off x="9999896" y="4503581"/>
            <a:ext cx="355808" cy="700766"/>
          </a:xfrm>
          <a:prstGeom prst="line">
            <a:avLst/>
          </a:prstGeom>
          <a:noFill/>
          <a:ln w="19050" cap="flat" cmpd="sng" algn="ctr">
            <a:solidFill>
              <a:schemeClr val="accent1"/>
            </a:solidFill>
            <a:prstDash val="solid"/>
            <a:miter lim="800000"/>
          </a:ln>
          <a:effectLst/>
        </p:spPr>
      </p:cxnSp>
      <p:cxnSp>
        <p:nvCxnSpPr>
          <p:cNvPr id="15" name="Straight Connector 14">
            <a:extLst>
              <a:ext uri="{FF2B5EF4-FFF2-40B4-BE49-F238E27FC236}">
                <a16:creationId xmlns:a16="http://schemas.microsoft.com/office/drawing/2014/main" id="{7B3138C6-B885-49F2-8343-8D1C7786B1EA}"/>
              </a:ext>
            </a:extLst>
          </p:cNvPr>
          <p:cNvCxnSpPr>
            <a:cxnSpLocks/>
          </p:cNvCxnSpPr>
          <p:nvPr userDrawn="1"/>
        </p:nvCxnSpPr>
        <p:spPr>
          <a:xfrm>
            <a:off x="10355704" y="4503581"/>
            <a:ext cx="338015" cy="700766"/>
          </a:xfrm>
          <a:prstGeom prst="line">
            <a:avLst/>
          </a:prstGeom>
          <a:noFill/>
          <a:ln w="19050" cap="flat" cmpd="sng" algn="ctr">
            <a:solidFill>
              <a:schemeClr val="accent1"/>
            </a:solidFill>
            <a:prstDash val="solid"/>
            <a:miter lim="800000"/>
          </a:ln>
          <a:effectLst/>
        </p:spPr>
      </p:cxnSp>
      <p:cxnSp>
        <p:nvCxnSpPr>
          <p:cNvPr id="17" name="Straight Connector 16">
            <a:extLst>
              <a:ext uri="{FF2B5EF4-FFF2-40B4-BE49-F238E27FC236}">
                <a16:creationId xmlns:a16="http://schemas.microsoft.com/office/drawing/2014/main" id="{60C6FDBD-D239-4D09-B7D4-DDFBB15FCFB5}"/>
              </a:ext>
            </a:extLst>
          </p:cNvPr>
          <p:cNvCxnSpPr>
            <a:cxnSpLocks/>
            <a:stCxn id="27" idx="2"/>
            <a:endCxn id="29" idx="0"/>
          </p:cNvCxnSpPr>
          <p:nvPr userDrawn="1"/>
        </p:nvCxnSpPr>
        <p:spPr>
          <a:xfrm>
            <a:off x="9248781" y="3631841"/>
            <a:ext cx="383764" cy="644286"/>
          </a:xfrm>
          <a:prstGeom prst="line">
            <a:avLst/>
          </a:prstGeom>
          <a:noFill/>
          <a:ln w="19050" cap="sq" cmpd="sng" algn="ctr">
            <a:solidFill>
              <a:schemeClr val="accent1"/>
            </a:solidFill>
            <a:prstDash val="solid"/>
            <a:bevel/>
          </a:ln>
          <a:effectLst/>
        </p:spPr>
      </p:cxnSp>
      <p:cxnSp>
        <p:nvCxnSpPr>
          <p:cNvPr id="18" name="Straight Connector 17">
            <a:extLst>
              <a:ext uri="{FF2B5EF4-FFF2-40B4-BE49-F238E27FC236}">
                <a16:creationId xmlns:a16="http://schemas.microsoft.com/office/drawing/2014/main" id="{ADFE3698-A18A-4C88-8397-C1F374EDB466}"/>
              </a:ext>
            </a:extLst>
          </p:cNvPr>
          <p:cNvCxnSpPr>
            <a:cxnSpLocks/>
            <a:stCxn id="27" idx="2"/>
            <a:endCxn id="25" idx="0"/>
          </p:cNvCxnSpPr>
          <p:nvPr userDrawn="1"/>
        </p:nvCxnSpPr>
        <p:spPr>
          <a:xfrm>
            <a:off x="9248781" y="3631841"/>
            <a:ext cx="1106923" cy="643140"/>
          </a:xfrm>
          <a:prstGeom prst="line">
            <a:avLst/>
          </a:prstGeom>
          <a:noFill/>
          <a:ln w="19050" cap="sq" cmpd="sng" algn="ctr">
            <a:solidFill>
              <a:schemeClr val="accent1"/>
            </a:solidFill>
            <a:prstDash val="solid"/>
            <a:miter lim="800000"/>
          </a:ln>
          <a:effectLst/>
        </p:spPr>
      </p:cxnSp>
      <p:sp>
        <p:nvSpPr>
          <p:cNvPr id="20" name="Rectangle: Rounded Corners 19">
            <a:extLst>
              <a:ext uri="{FF2B5EF4-FFF2-40B4-BE49-F238E27FC236}">
                <a16:creationId xmlns:a16="http://schemas.microsoft.com/office/drawing/2014/main" id="{AD8BC18F-CEAE-4D28-9E41-1E7982613C66}"/>
              </a:ext>
            </a:extLst>
          </p:cNvPr>
          <p:cNvSpPr/>
          <p:nvPr userDrawn="1"/>
        </p:nvSpPr>
        <p:spPr>
          <a:xfrm>
            <a:off x="7644104"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1</a:t>
            </a:r>
          </a:p>
        </p:txBody>
      </p:sp>
      <p:sp>
        <p:nvSpPr>
          <p:cNvPr id="21" name="Rectangle: Rounded Corners 20">
            <a:extLst>
              <a:ext uri="{FF2B5EF4-FFF2-40B4-BE49-F238E27FC236}">
                <a16:creationId xmlns:a16="http://schemas.microsoft.com/office/drawing/2014/main" id="{8CDD5096-4499-477F-94AE-9337E547AA37}"/>
              </a:ext>
            </a:extLst>
          </p:cNvPr>
          <p:cNvSpPr/>
          <p:nvPr userDrawn="1"/>
        </p:nvSpPr>
        <p:spPr>
          <a:xfrm>
            <a:off x="8337928"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2</a:t>
            </a:r>
          </a:p>
        </p:txBody>
      </p:sp>
      <p:sp>
        <p:nvSpPr>
          <p:cNvPr id="23" name="Rectangle: Rounded Corners 22">
            <a:extLst>
              <a:ext uri="{FF2B5EF4-FFF2-40B4-BE49-F238E27FC236}">
                <a16:creationId xmlns:a16="http://schemas.microsoft.com/office/drawing/2014/main" id="{8FCF64CF-B9AA-4280-9307-51F221616DF3}"/>
              </a:ext>
            </a:extLst>
          </p:cNvPr>
          <p:cNvSpPr/>
          <p:nvPr userDrawn="1"/>
        </p:nvSpPr>
        <p:spPr>
          <a:xfrm>
            <a:off x="9031752"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3</a:t>
            </a:r>
          </a:p>
        </p:txBody>
      </p:sp>
      <p:sp>
        <p:nvSpPr>
          <p:cNvPr id="25" name="Rectangle: Rounded Corners 24">
            <a:extLst>
              <a:ext uri="{FF2B5EF4-FFF2-40B4-BE49-F238E27FC236}">
                <a16:creationId xmlns:a16="http://schemas.microsoft.com/office/drawing/2014/main" id="{90985059-F8E9-4305-8584-F9A48CB4A904}"/>
              </a:ext>
            </a:extLst>
          </p:cNvPr>
          <p:cNvSpPr/>
          <p:nvPr userDrawn="1"/>
        </p:nvSpPr>
        <p:spPr>
          <a:xfrm>
            <a:off x="10081384" y="427498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Station 1</a:t>
            </a:r>
          </a:p>
        </p:txBody>
      </p:sp>
      <p:sp>
        <p:nvSpPr>
          <p:cNvPr id="27" name="Rectangle: Rounded Corners 26">
            <a:extLst>
              <a:ext uri="{FF2B5EF4-FFF2-40B4-BE49-F238E27FC236}">
                <a16:creationId xmlns:a16="http://schemas.microsoft.com/office/drawing/2014/main" id="{F631F632-BC58-4F37-B377-3237D99FCCCB}"/>
              </a:ext>
            </a:extLst>
          </p:cNvPr>
          <p:cNvSpPr/>
          <p:nvPr userDrawn="1"/>
        </p:nvSpPr>
        <p:spPr>
          <a:xfrm>
            <a:off x="8974461" y="340324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Region 1</a:t>
            </a:r>
          </a:p>
        </p:txBody>
      </p:sp>
      <p:sp>
        <p:nvSpPr>
          <p:cNvPr id="29" name="Rectangle: Rounded Corners 28">
            <a:extLst>
              <a:ext uri="{FF2B5EF4-FFF2-40B4-BE49-F238E27FC236}">
                <a16:creationId xmlns:a16="http://schemas.microsoft.com/office/drawing/2014/main" id="{78EAA1E1-A77A-4652-8007-1863854F2E55}"/>
              </a:ext>
            </a:extLst>
          </p:cNvPr>
          <p:cNvSpPr/>
          <p:nvPr userDrawn="1"/>
        </p:nvSpPr>
        <p:spPr>
          <a:xfrm>
            <a:off x="9358225" y="427612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Train 1</a:t>
            </a:r>
          </a:p>
        </p:txBody>
      </p:sp>
      <p:sp>
        <p:nvSpPr>
          <p:cNvPr id="31" name="Rectangle: Rounded Corners 30">
            <a:extLst>
              <a:ext uri="{FF2B5EF4-FFF2-40B4-BE49-F238E27FC236}">
                <a16:creationId xmlns:a16="http://schemas.microsoft.com/office/drawing/2014/main" id="{270E6AEF-03DD-4349-8618-720149195FE3}"/>
              </a:ext>
            </a:extLst>
          </p:cNvPr>
          <p:cNvSpPr/>
          <p:nvPr userDrawn="1"/>
        </p:nvSpPr>
        <p:spPr>
          <a:xfrm>
            <a:off x="8635067" y="427899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Switch 1</a:t>
            </a:r>
          </a:p>
        </p:txBody>
      </p:sp>
      <p:sp>
        <p:nvSpPr>
          <p:cNvPr id="33" name="Rectangle: Rounded Corners 32">
            <a:extLst>
              <a:ext uri="{FF2B5EF4-FFF2-40B4-BE49-F238E27FC236}">
                <a16:creationId xmlns:a16="http://schemas.microsoft.com/office/drawing/2014/main" id="{A511ACFB-71FC-4718-A607-ECC765580AAD}"/>
              </a:ext>
            </a:extLst>
          </p:cNvPr>
          <p:cNvSpPr/>
          <p:nvPr userDrawn="1"/>
        </p:nvSpPr>
        <p:spPr>
          <a:xfrm>
            <a:off x="9725576"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1</a:t>
            </a:r>
          </a:p>
        </p:txBody>
      </p:sp>
      <p:sp>
        <p:nvSpPr>
          <p:cNvPr id="35" name="Rectangle: Rounded Corners 34">
            <a:extLst>
              <a:ext uri="{FF2B5EF4-FFF2-40B4-BE49-F238E27FC236}">
                <a16:creationId xmlns:a16="http://schemas.microsoft.com/office/drawing/2014/main" id="{013873BA-598F-4A49-B45F-5D34D203C795}"/>
              </a:ext>
            </a:extLst>
          </p:cNvPr>
          <p:cNvSpPr/>
          <p:nvPr userDrawn="1"/>
        </p:nvSpPr>
        <p:spPr>
          <a:xfrm>
            <a:off x="10419399"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2</a:t>
            </a:r>
          </a:p>
        </p:txBody>
      </p:sp>
      <p:sp>
        <p:nvSpPr>
          <p:cNvPr id="48" name="Text Placeholder 86">
            <a:extLst>
              <a:ext uri="{FF2B5EF4-FFF2-40B4-BE49-F238E27FC236}">
                <a16:creationId xmlns:a16="http://schemas.microsoft.com/office/drawing/2014/main" id="{E1AC4C8D-4BAB-441F-94ED-5CEA76994082}"/>
              </a:ext>
            </a:extLst>
          </p:cNvPr>
          <p:cNvSpPr>
            <a:spLocks noGrp="1"/>
          </p:cNvSpPr>
          <p:nvPr>
            <p:ph type="body" sz="quarter" idx="11"/>
          </p:nvPr>
        </p:nvSpPr>
        <p:spPr>
          <a:xfrm>
            <a:off x="506504" y="3118972"/>
            <a:ext cx="7650668" cy="477054"/>
          </a:xfrm>
        </p:spPr>
        <p:txBody>
          <a:bodyPr/>
          <a:lstStyle>
            <a:lvl1pPr marL="285750" indent="-285750">
              <a:spcBef>
                <a:spcPts val="900"/>
              </a:spcBef>
              <a:buFont typeface="Wingdings" panose="05000000000000000000" pitchFamily="2" charset="2"/>
              <a:buChar char="§"/>
              <a:defRPr sz="1400"/>
            </a:lvl1pPr>
            <a:lvl2pPr marL="283464" indent="182880">
              <a:spcBef>
                <a:spcPts val="600"/>
              </a:spcBef>
              <a:buFont typeface="Wingdings" panose="05000000000000000000" pitchFamily="2" charset="2"/>
              <a:buChar char="§"/>
              <a:defRPr sz="1100"/>
            </a:lvl2pPr>
            <a:lvl3pPr marL="0" indent="0">
              <a:buNone/>
              <a:defRPr sz="1100"/>
            </a:lvl3pPr>
            <a:lvl4pPr marL="0" indent="0">
              <a:buNone/>
              <a:defRPr sz="1050"/>
            </a:lvl4pPr>
            <a:lvl5pPr marL="0" indent="0">
              <a:buNone/>
              <a:defRPr sz="1050"/>
            </a:lvl5pPr>
          </a:lstStyle>
          <a:p>
            <a:pPr lvl="0"/>
            <a:r>
              <a:rPr lang="en-US"/>
              <a:t>Click to edit Master text styles</a:t>
            </a:r>
          </a:p>
          <a:p>
            <a:pPr lvl="1"/>
            <a:r>
              <a:rPr lang="en-US"/>
              <a:t>Second level</a:t>
            </a:r>
          </a:p>
        </p:txBody>
      </p:sp>
      <p:grpSp>
        <p:nvGrpSpPr>
          <p:cNvPr id="49" name="Group 48" descr="migrate">
            <a:extLst>
              <a:ext uri="{FF2B5EF4-FFF2-40B4-BE49-F238E27FC236}">
                <a16:creationId xmlns:a16="http://schemas.microsoft.com/office/drawing/2014/main" id="{1ED20F08-6C2D-4F43-A87C-91DFBC0E88EC}"/>
              </a:ext>
            </a:extLst>
          </p:cNvPr>
          <p:cNvGrpSpPr>
            <a:grpSpLocks noChangeAspect="1"/>
          </p:cNvGrpSpPr>
          <p:nvPr userDrawn="1"/>
        </p:nvGrpSpPr>
        <p:grpSpPr>
          <a:xfrm>
            <a:off x="2538346" y="1693507"/>
            <a:ext cx="274320" cy="274320"/>
            <a:chOff x="7260749" y="3048383"/>
            <a:chExt cx="406193" cy="406193"/>
          </a:xfrm>
        </p:grpSpPr>
        <p:sp>
          <p:nvSpPr>
            <p:cNvPr id="50" name="Rectangle 562">
              <a:extLst>
                <a:ext uri="{FF2B5EF4-FFF2-40B4-BE49-F238E27FC236}">
                  <a16:creationId xmlns:a16="http://schemas.microsoft.com/office/drawing/2014/main" id="{E20EA539-DBE2-43B4-94C1-5EE040BCE125}"/>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1" name="Rectangle 563">
              <a:extLst>
                <a:ext uri="{FF2B5EF4-FFF2-40B4-BE49-F238E27FC236}">
                  <a16:creationId xmlns:a16="http://schemas.microsoft.com/office/drawing/2014/main" id="{8DB797CA-90AF-4EC8-B531-038F36979994}"/>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2" name="Rectangle 564">
              <a:extLst>
                <a:ext uri="{FF2B5EF4-FFF2-40B4-BE49-F238E27FC236}">
                  <a16:creationId xmlns:a16="http://schemas.microsoft.com/office/drawing/2014/main" id="{F7329D5A-ADBA-4CA1-ACBE-465D94090324}"/>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3" name="Rectangle 565">
              <a:extLst>
                <a:ext uri="{FF2B5EF4-FFF2-40B4-BE49-F238E27FC236}">
                  <a16:creationId xmlns:a16="http://schemas.microsoft.com/office/drawing/2014/main" id="{F6D02837-E31E-4EE4-94BA-09C64049D48D}"/>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54" name="Rectangle 53">
            <a:extLst>
              <a:ext uri="{FF2B5EF4-FFF2-40B4-BE49-F238E27FC236}">
                <a16:creationId xmlns:a16="http://schemas.microsoft.com/office/drawing/2014/main" id="{5F49A11B-2834-4DB8-B174-59C0688C2D7D}"/>
              </a:ext>
            </a:extLst>
          </p:cNvPr>
          <p:cNvSpPr/>
          <p:nvPr userDrawn="1"/>
        </p:nvSpPr>
        <p:spPr>
          <a:xfrm>
            <a:off x="1733277"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55" name="Group 54" descr="accelerate">
            <a:extLst>
              <a:ext uri="{FF2B5EF4-FFF2-40B4-BE49-F238E27FC236}">
                <a16:creationId xmlns:a16="http://schemas.microsoft.com/office/drawing/2014/main" id="{25F9FD00-EDC4-4067-82BB-58B4871DAE90}"/>
              </a:ext>
            </a:extLst>
          </p:cNvPr>
          <p:cNvGrpSpPr>
            <a:grpSpLocks noChangeAspect="1"/>
          </p:cNvGrpSpPr>
          <p:nvPr userDrawn="1"/>
        </p:nvGrpSpPr>
        <p:grpSpPr>
          <a:xfrm>
            <a:off x="4800399" y="1693507"/>
            <a:ext cx="274321" cy="274320"/>
            <a:chOff x="3552614" y="3048383"/>
            <a:chExt cx="406193" cy="406193"/>
          </a:xfrm>
        </p:grpSpPr>
        <p:sp>
          <p:nvSpPr>
            <p:cNvPr id="56" name="Oval 236">
              <a:extLst>
                <a:ext uri="{FF2B5EF4-FFF2-40B4-BE49-F238E27FC236}">
                  <a16:creationId xmlns:a16="http://schemas.microsoft.com/office/drawing/2014/main" id="{1C7EF677-78E6-452D-B59A-21DD9F062E29}"/>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7" name="Oval 237">
              <a:extLst>
                <a:ext uri="{FF2B5EF4-FFF2-40B4-BE49-F238E27FC236}">
                  <a16:creationId xmlns:a16="http://schemas.microsoft.com/office/drawing/2014/main" id="{EE9FEB58-B07C-4BAF-8714-12E9CBAA4509}"/>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8" name="Oval 238">
              <a:extLst>
                <a:ext uri="{FF2B5EF4-FFF2-40B4-BE49-F238E27FC236}">
                  <a16:creationId xmlns:a16="http://schemas.microsoft.com/office/drawing/2014/main" id="{0EFD2EC5-281E-40ED-B231-C9835D803961}"/>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59" name="Rectangle 58">
            <a:extLst>
              <a:ext uri="{FF2B5EF4-FFF2-40B4-BE49-F238E27FC236}">
                <a16:creationId xmlns:a16="http://schemas.microsoft.com/office/drawing/2014/main" id="{96A9C548-45AB-444B-BA6D-70EFD7334BE8}"/>
              </a:ext>
            </a:extLst>
          </p:cNvPr>
          <p:cNvSpPr/>
          <p:nvPr userDrawn="1"/>
        </p:nvSpPr>
        <p:spPr>
          <a:xfrm>
            <a:off x="3996883"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60" name="Rectangle 59">
            <a:extLst>
              <a:ext uri="{FF2B5EF4-FFF2-40B4-BE49-F238E27FC236}">
                <a16:creationId xmlns:a16="http://schemas.microsoft.com/office/drawing/2014/main" id="{59409D4E-5D07-4543-838B-37C4557EF2FF}"/>
              </a:ext>
            </a:extLst>
          </p:cNvPr>
          <p:cNvSpPr/>
          <p:nvPr userDrawn="1"/>
        </p:nvSpPr>
        <p:spPr>
          <a:xfrm>
            <a:off x="6391040" y="2030914"/>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61" name="Graphic 60">
            <a:extLst>
              <a:ext uri="{FF2B5EF4-FFF2-40B4-BE49-F238E27FC236}">
                <a16:creationId xmlns:a16="http://schemas.microsoft.com/office/drawing/2014/main" id="{1443490D-1489-46B0-8462-F6374610A8C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7729" y="1693506"/>
            <a:ext cx="274320" cy="274320"/>
          </a:xfrm>
          <a:prstGeom prst="rect">
            <a:avLst/>
          </a:prstGeom>
        </p:spPr>
      </p:pic>
      <p:pic>
        <p:nvPicPr>
          <p:cNvPr id="62" name="Picture 61" descr="A picture containing plate&#10;&#10;Description automatically generated">
            <a:extLst>
              <a:ext uri="{FF2B5EF4-FFF2-40B4-BE49-F238E27FC236}">
                <a16:creationId xmlns:a16="http://schemas.microsoft.com/office/drawing/2014/main" id="{E114DA2C-F587-4FF2-98B1-DCD626A4E009}"/>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8781" y="1693506"/>
            <a:ext cx="274320" cy="274320"/>
          </a:xfrm>
          <a:prstGeom prst="rect">
            <a:avLst/>
          </a:prstGeom>
        </p:spPr>
      </p:pic>
      <p:sp>
        <p:nvSpPr>
          <p:cNvPr id="63" name="Rectangle 62">
            <a:extLst>
              <a:ext uri="{FF2B5EF4-FFF2-40B4-BE49-F238E27FC236}">
                <a16:creationId xmlns:a16="http://schemas.microsoft.com/office/drawing/2014/main" id="{DF908A13-6748-4DEF-8410-DCDCD22AACFB}"/>
              </a:ext>
            </a:extLst>
          </p:cNvPr>
          <p:cNvSpPr/>
          <p:nvPr userDrawn="1"/>
        </p:nvSpPr>
        <p:spPr>
          <a:xfrm>
            <a:off x="8483655" y="2030914"/>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26" name="Straight Connector 25">
            <a:extLst>
              <a:ext uri="{FF2B5EF4-FFF2-40B4-BE49-F238E27FC236}">
                <a16:creationId xmlns:a16="http://schemas.microsoft.com/office/drawing/2014/main" id="{ADF14DBC-27F7-4E39-8FB2-7878840DB8C1}"/>
              </a:ext>
            </a:extLst>
          </p:cNvPr>
          <p:cNvCxnSpPr>
            <a:cxnSpLocks/>
            <a:stCxn id="27" idx="2"/>
            <a:endCxn id="31" idx="0"/>
          </p:cNvCxnSpPr>
          <p:nvPr userDrawn="1"/>
        </p:nvCxnSpPr>
        <p:spPr>
          <a:xfrm flipH="1">
            <a:off x="8909387" y="3631841"/>
            <a:ext cx="339394" cy="647150"/>
          </a:xfrm>
          <a:prstGeom prst="line">
            <a:avLst/>
          </a:prstGeom>
          <a:noFill/>
          <a:ln w="19050" cap="sq" cmpd="sng" algn="ctr">
            <a:solidFill>
              <a:schemeClr val="accent1"/>
            </a:solidFill>
            <a:prstDash val="solid"/>
            <a:bevel/>
          </a:ln>
          <a:effectLst/>
        </p:spPr>
      </p:cxnSp>
      <p:cxnSp>
        <p:nvCxnSpPr>
          <p:cNvPr id="32" name="Straight Connector 31">
            <a:extLst>
              <a:ext uri="{FF2B5EF4-FFF2-40B4-BE49-F238E27FC236}">
                <a16:creationId xmlns:a16="http://schemas.microsoft.com/office/drawing/2014/main" id="{E34F160A-D0E0-4B53-B05D-945721925908}"/>
              </a:ext>
            </a:extLst>
          </p:cNvPr>
          <p:cNvCxnSpPr>
            <a:cxnSpLocks/>
            <a:stCxn id="27" idx="2"/>
            <a:endCxn id="19" idx="0"/>
          </p:cNvCxnSpPr>
          <p:nvPr userDrawn="1"/>
        </p:nvCxnSpPr>
        <p:spPr>
          <a:xfrm flipH="1">
            <a:off x="8186229" y="3631841"/>
            <a:ext cx="1062552" cy="643140"/>
          </a:xfrm>
          <a:prstGeom prst="line">
            <a:avLst/>
          </a:prstGeom>
          <a:noFill/>
          <a:ln w="19050" cap="sq" cmpd="sng" algn="ctr">
            <a:solidFill>
              <a:schemeClr val="accent1"/>
            </a:solidFill>
            <a:prstDash val="solid"/>
            <a:bevel/>
          </a:ln>
          <a:effectLst/>
        </p:spPr>
      </p:cxnSp>
      <p:sp>
        <p:nvSpPr>
          <p:cNvPr id="19" name="Rectangle: Rounded Corners 18">
            <a:extLst>
              <a:ext uri="{FF2B5EF4-FFF2-40B4-BE49-F238E27FC236}">
                <a16:creationId xmlns:a16="http://schemas.microsoft.com/office/drawing/2014/main" id="{3913E887-C2B3-49DD-B210-C3B5B00A20A0}"/>
              </a:ext>
            </a:extLst>
          </p:cNvPr>
          <p:cNvSpPr/>
          <p:nvPr userDrawn="1"/>
        </p:nvSpPr>
        <p:spPr>
          <a:xfrm>
            <a:off x="7911909" y="427498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Zone 1</a:t>
            </a:r>
          </a:p>
        </p:txBody>
      </p:sp>
    </p:spTree>
    <p:extLst>
      <p:ext uri="{BB962C8B-B14F-4D97-AF65-F5344CB8AC3E}">
        <p14:creationId xmlns:p14="http://schemas.microsoft.com/office/powerpoint/2010/main" val="424949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85" name="Rectangle: Rounded Corners 84">
            <a:extLst>
              <a:ext uri="{FF2B5EF4-FFF2-40B4-BE49-F238E27FC236}">
                <a16:creationId xmlns:a16="http://schemas.microsoft.com/office/drawing/2014/main" id="{6BC462AC-9D2A-43A1-8D5A-598FBF1B14A4}"/>
              </a:ext>
            </a:extLst>
          </p:cNvPr>
          <p:cNvSpPr/>
          <p:nvPr userDrawn="1"/>
        </p:nvSpPr>
        <p:spPr bwMode="auto">
          <a:xfrm>
            <a:off x="348123" y="3337167"/>
            <a:ext cx="11337373" cy="3308074"/>
          </a:xfrm>
          <a:prstGeom prst="roundRect">
            <a:avLst>
              <a:gd name="adj" fmla="val 3134"/>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506504" y="3497333"/>
            <a:ext cx="6746745" cy="1001813"/>
          </a:xfrm>
        </p:spPr>
        <p:txBody>
          <a:bodyPr/>
          <a:lstStyle>
            <a:lvl1pPr marL="0" indent="0">
              <a:spcBef>
                <a:spcPts val="600"/>
              </a:spcBef>
              <a:buNone/>
              <a:defRPr sz="1400"/>
            </a:lvl1pPr>
            <a:lvl2pPr marL="171450" indent="-171450">
              <a:spcBef>
                <a:spcPts val="300"/>
              </a:spcBef>
              <a:buFont typeface="Arial" panose="020B0604020202020204" pitchFamily="34" charset="0"/>
              <a:buChar char="•"/>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93" name="Group 192" descr="migrate">
            <a:extLst>
              <a:ext uri="{FF2B5EF4-FFF2-40B4-BE49-F238E27FC236}">
                <a16:creationId xmlns:a16="http://schemas.microsoft.com/office/drawing/2014/main" id="{92D83CA6-350B-4540-A38E-8BB44B757B4E}"/>
              </a:ext>
            </a:extLst>
          </p:cNvPr>
          <p:cNvGrpSpPr>
            <a:grpSpLocks noChangeAspect="1"/>
          </p:cNvGrpSpPr>
          <p:nvPr userDrawn="1"/>
        </p:nvGrpSpPr>
        <p:grpSpPr>
          <a:xfrm>
            <a:off x="2445354" y="1999833"/>
            <a:ext cx="457200" cy="457200"/>
            <a:chOff x="7260749" y="3048383"/>
            <a:chExt cx="406193" cy="406193"/>
          </a:xfrm>
        </p:grpSpPr>
        <p:sp>
          <p:nvSpPr>
            <p:cNvPr id="195" name="Rectangle 562">
              <a:extLst>
                <a:ext uri="{FF2B5EF4-FFF2-40B4-BE49-F238E27FC236}">
                  <a16:creationId xmlns:a16="http://schemas.microsoft.com/office/drawing/2014/main" id="{7610144F-1C5E-4F45-B7FD-ECDCAFDB8136}"/>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6" name="Rectangle 563">
              <a:extLst>
                <a:ext uri="{FF2B5EF4-FFF2-40B4-BE49-F238E27FC236}">
                  <a16:creationId xmlns:a16="http://schemas.microsoft.com/office/drawing/2014/main" id="{9E819CB5-9487-4CAE-89A3-DDE054353021}"/>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7" name="Rectangle 564">
              <a:extLst>
                <a:ext uri="{FF2B5EF4-FFF2-40B4-BE49-F238E27FC236}">
                  <a16:creationId xmlns:a16="http://schemas.microsoft.com/office/drawing/2014/main" id="{FFB25C98-E466-48C7-B9CE-584E82ED80DE}"/>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8" name="Rectangle 565">
              <a:extLst>
                <a:ext uri="{FF2B5EF4-FFF2-40B4-BE49-F238E27FC236}">
                  <a16:creationId xmlns:a16="http://schemas.microsoft.com/office/drawing/2014/main" id="{87C12731-E8F3-4CC4-B8C2-958CF98D6ED8}"/>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194" name="Rectangle 193">
            <a:extLst>
              <a:ext uri="{FF2B5EF4-FFF2-40B4-BE49-F238E27FC236}">
                <a16:creationId xmlns:a16="http://schemas.microsoft.com/office/drawing/2014/main" id="{D05ACCD7-8B6B-42F6-BD9B-A060A4524C34}"/>
              </a:ext>
            </a:extLst>
          </p:cNvPr>
          <p:cNvSpPr/>
          <p:nvPr/>
        </p:nvSpPr>
        <p:spPr>
          <a:xfrm>
            <a:off x="1733277"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201" name="Group 200" descr="accelerate">
            <a:extLst>
              <a:ext uri="{FF2B5EF4-FFF2-40B4-BE49-F238E27FC236}">
                <a16:creationId xmlns:a16="http://schemas.microsoft.com/office/drawing/2014/main" id="{E92E4663-9D3F-4859-8BF4-9A20CE496F52}"/>
              </a:ext>
            </a:extLst>
          </p:cNvPr>
          <p:cNvGrpSpPr>
            <a:grpSpLocks noChangeAspect="1"/>
          </p:cNvGrpSpPr>
          <p:nvPr userDrawn="1"/>
        </p:nvGrpSpPr>
        <p:grpSpPr>
          <a:xfrm>
            <a:off x="4527700" y="1909197"/>
            <a:ext cx="638461" cy="638459"/>
            <a:chOff x="3552614" y="3048383"/>
            <a:chExt cx="406193" cy="406193"/>
          </a:xfrm>
        </p:grpSpPr>
        <p:sp>
          <p:nvSpPr>
            <p:cNvPr id="203" name="Oval 236">
              <a:extLst>
                <a:ext uri="{FF2B5EF4-FFF2-40B4-BE49-F238E27FC236}">
                  <a16:creationId xmlns:a16="http://schemas.microsoft.com/office/drawing/2014/main" id="{0D96E3FE-86B5-400B-9322-7A04111F12F7}"/>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4" name="Oval 237">
              <a:extLst>
                <a:ext uri="{FF2B5EF4-FFF2-40B4-BE49-F238E27FC236}">
                  <a16:creationId xmlns:a16="http://schemas.microsoft.com/office/drawing/2014/main" id="{ED5E5AB5-C48B-4090-BDA1-E47575386DC3}"/>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5" name="Oval 238">
              <a:extLst>
                <a:ext uri="{FF2B5EF4-FFF2-40B4-BE49-F238E27FC236}">
                  <a16:creationId xmlns:a16="http://schemas.microsoft.com/office/drawing/2014/main" id="{AC818AE5-A074-44F0-A220-1E6E6EEF6E76}"/>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02" name="Rectangle 201">
            <a:extLst>
              <a:ext uri="{FF2B5EF4-FFF2-40B4-BE49-F238E27FC236}">
                <a16:creationId xmlns:a16="http://schemas.microsoft.com/office/drawing/2014/main" id="{C364E736-355D-4711-8D17-2B780D2C5591}"/>
              </a:ext>
            </a:extLst>
          </p:cNvPr>
          <p:cNvSpPr/>
          <p:nvPr/>
        </p:nvSpPr>
        <p:spPr>
          <a:xfrm>
            <a:off x="3996883"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208" name="Rectangle 207">
            <a:extLst>
              <a:ext uri="{FF2B5EF4-FFF2-40B4-BE49-F238E27FC236}">
                <a16:creationId xmlns:a16="http://schemas.microsoft.com/office/drawing/2014/main" id="{1DFAC3D4-9B92-4775-96BC-463E1D9187B3}"/>
              </a:ext>
            </a:extLst>
          </p:cNvPr>
          <p:cNvSpPr/>
          <p:nvPr/>
        </p:nvSpPr>
        <p:spPr>
          <a:xfrm>
            <a:off x="6391040" y="2608672"/>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209" name="Graphic 208">
            <a:extLst>
              <a:ext uri="{FF2B5EF4-FFF2-40B4-BE49-F238E27FC236}">
                <a16:creationId xmlns:a16="http://schemas.microsoft.com/office/drawing/2014/main" id="{C429121E-DB2B-4770-B699-9E9E154622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262" y="1983806"/>
            <a:ext cx="489254" cy="489254"/>
          </a:xfrm>
          <a:prstGeom prst="rect">
            <a:avLst/>
          </a:prstGeom>
        </p:spPr>
      </p:pic>
      <p:pic>
        <p:nvPicPr>
          <p:cNvPr id="212" name="Picture 211" descr="A picture containing plate&#10;&#10;Description automatically generated">
            <a:extLst>
              <a:ext uri="{FF2B5EF4-FFF2-40B4-BE49-F238E27FC236}">
                <a16:creationId xmlns:a16="http://schemas.microsoft.com/office/drawing/2014/main" id="{ADCA446E-68F2-426D-98AC-427C87CE0244}"/>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29204" y="1966402"/>
            <a:ext cx="524062" cy="524062"/>
          </a:xfrm>
          <a:prstGeom prst="rect">
            <a:avLst/>
          </a:prstGeom>
        </p:spPr>
      </p:pic>
      <p:sp>
        <p:nvSpPr>
          <p:cNvPr id="213" name="Rectangle 212">
            <a:extLst>
              <a:ext uri="{FF2B5EF4-FFF2-40B4-BE49-F238E27FC236}">
                <a16:creationId xmlns:a16="http://schemas.microsoft.com/office/drawing/2014/main" id="{A67524A2-F9D9-4C05-A4AE-125EF3EEFF97}"/>
              </a:ext>
            </a:extLst>
          </p:cNvPr>
          <p:cNvSpPr/>
          <p:nvPr/>
        </p:nvSpPr>
        <p:spPr>
          <a:xfrm>
            <a:off x="8483655" y="2608672"/>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2128535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85" name="Rectangle: Rounded Corners 84">
            <a:extLst>
              <a:ext uri="{FF2B5EF4-FFF2-40B4-BE49-F238E27FC236}">
                <a16:creationId xmlns:a16="http://schemas.microsoft.com/office/drawing/2014/main" id="{6BC462AC-9D2A-43A1-8D5A-598FBF1B14A4}"/>
              </a:ext>
            </a:extLst>
          </p:cNvPr>
          <p:cNvSpPr/>
          <p:nvPr userDrawn="1"/>
        </p:nvSpPr>
        <p:spPr bwMode="auto">
          <a:xfrm>
            <a:off x="348123" y="3337167"/>
            <a:ext cx="11337373" cy="3308074"/>
          </a:xfrm>
          <a:prstGeom prst="roundRect">
            <a:avLst>
              <a:gd name="adj" fmla="val 3134"/>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506504" y="3497333"/>
            <a:ext cx="4804443" cy="1078757"/>
          </a:xfrm>
        </p:spPr>
        <p:txBody>
          <a:bodyPr/>
          <a:lstStyle>
            <a:lvl1pPr marL="0" indent="0">
              <a:spcBef>
                <a:spcPts val="600"/>
              </a:spcBef>
              <a:spcAft>
                <a:spcPts val="600"/>
              </a:spcAft>
              <a:buNone/>
              <a:defRPr sz="1400"/>
            </a:lvl1pPr>
            <a:lvl2pPr marL="171450" indent="-171450">
              <a:spcBef>
                <a:spcPts val="300"/>
              </a:spcBef>
              <a:buFont typeface="Arial" panose="020B0604020202020204" pitchFamily="34" charset="0"/>
              <a:buChar char="•"/>
              <a:defRPr sz="1200"/>
            </a:lvl2pPr>
            <a:lvl3pPr marL="0" indent="0">
              <a:buNone/>
              <a:defRPr sz="1050"/>
            </a:lvl3pPr>
            <a:lvl4pPr marL="0" indent="0">
              <a:buNone/>
              <a:defRPr sz="100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3" name="Group 52" descr="migrate">
            <a:extLst>
              <a:ext uri="{FF2B5EF4-FFF2-40B4-BE49-F238E27FC236}">
                <a16:creationId xmlns:a16="http://schemas.microsoft.com/office/drawing/2014/main" id="{BC1D4D04-D29F-4987-BC4B-8DCED12A64F0}"/>
              </a:ext>
            </a:extLst>
          </p:cNvPr>
          <p:cNvGrpSpPr>
            <a:grpSpLocks noChangeAspect="1"/>
          </p:cNvGrpSpPr>
          <p:nvPr userDrawn="1"/>
        </p:nvGrpSpPr>
        <p:grpSpPr>
          <a:xfrm>
            <a:off x="2445354" y="1999833"/>
            <a:ext cx="457200" cy="457200"/>
            <a:chOff x="7260749" y="3048383"/>
            <a:chExt cx="406193" cy="406193"/>
          </a:xfrm>
        </p:grpSpPr>
        <p:sp>
          <p:nvSpPr>
            <p:cNvPr id="55" name="Rectangle 562">
              <a:extLst>
                <a:ext uri="{FF2B5EF4-FFF2-40B4-BE49-F238E27FC236}">
                  <a16:creationId xmlns:a16="http://schemas.microsoft.com/office/drawing/2014/main" id="{07598E5D-2571-47F7-B42C-2EB8F6DECC8B}"/>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6" name="Rectangle 563">
              <a:extLst>
                <a:ext uri="{FF2B5EF4-FFF2-40B4-BE49-F238E27FC236}">
                  <a16:creationId xmlns:a16="http://schemas.microsoft.com/office/drawing/2014/main" id="{A5F71DCD-C64B-4134-8DE4-AFE55447B25D}"/>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7" name="Rectangle 564">
              <a:extLst>
                <a:ext uri="{FF2B5EF4-FFF2-40B4-BE49-F238E27FC236}">
                  <a16:creationId xmlns:a16="http://schemas.microsoft.com/office/drawing/2014/main" id="{8F44E323-7065-4DEC-8C8A-2C2082476A5F}"/>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8" name="Rectangle 565">
              <a:extLst>
                <a:ext uri="{FF2B5EF4-FFF2-40B4-BE49-F238E27FC236}">
                  <a16:creationId xmlns:a16="http://schemas.microsoft.com/office/drawing/2014/main" id="{BB2C1826-7BED-4B55-945F-7BBA8BD7FF4C}"/>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54" name="Rectangle 53">
            <a:extLst>
              <a:ext uri="{FF2B5EF4-FFF2-40B4-BE49-F238E27FC236}">
                <a16:creationId xmlns:a16="http://schemas.microsoft.com/office/drawing/2014/main" id="{C5A4D4CC-28D7-446E-825C-0AD7393A7243}"/>
              </a:ext>
            </a:extLst>
          </p:cNvPr>
          <p:cNvSpPr/>
          <p:nvPr userDrawn="1"/>
        </p:nvSpPr>
        <p:spPr>
          <a:xfrm>
            <a:off x="1733277"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62" name="Group 61" descr="accelerate">
            <a:extLst>
              <a:ext uri="{FF2B5EF4-FFF2-40B4-BE49-F238E27FC236}">
                <a16:creationId xmlns:a16="http://schemas.microsoft.com/office/drawing/2014/main" id="{391E3099-AF01-4C46-8B19-551386788A61}"/>
              </a:ext>
            </a:extLst>
          </p:cNvPr>
          <p:cNvGrpSpPr>
            <a:grpSpLocks noChangeAspect="1"/>
          </p:cNvGrpSpPr>
          <p:nvPr userDrawn="1"/>
        </p:nvGrpSpPr>
        <p:grpSpPr>
          <a:xfrm>
            <a:off x="4527700" y="1909196"/>
            <a:ext cx="638461" cy="638459"/>
            <a:chOff x="3552614" y="3048383"/>
            <a:chExt cx="406193" cy="406193"/>
          </a:xfrm>
        </p:grpSpPr>
        <p:sp>
          <p:nvSpPr>
            <p:cNvPr id="64" name="Oval 236">
              <a:extLst>
                <a:ext uri="{FF2B5EF4-FFF2-40B4-BE49-F238E27FC236}">
                  <a16:creationId xmlns:a16="http://schemas.microsoft.com/office/drawing/2014/main" id="{4ACCCEE4-CDF2-4437-88D6-8077BB53E7FF}"/>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5" name="Oval 237">
              <a:extLst>
                <a:ext uri="{FF2B5EF4-FFF2-40B4-BE49-F238E27FC236}">
                  <a16:creationId xmlns:a16="http://schemas.microsoft.com/office/drawing/2014/main" id="{D2B18B80-6609-46F4-B9AA-A036CDB4CC7A}"/>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6" name="Oval 238">
              <a:extLst>
                <a:ext uri="{FF2B5EF4-FFF2-40B4-BE49-F238E27FC236}">
                  <a16:creationId xmlns:a16="http://schemas.microsoft.com/office/drawing/2014/main" id="{4C1DDB9A-A019-45AB-A5F9-CC6CC30D378D}"/>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63" name="Rectangle 62">
            <a:extLst>
              <a:ext uri="{FF2B5EF4-FFF2-40B4-BE49-F238E27FC236}">
                <a16:creationId xmlns:a16="http://schemas.microsoft.com/office/drawing/2014/main" id="{07658CCC-3CCD-4949-BD37-E9DEF1C1A44D}"/>
              </a:ext>
            </a:extLst>
          </p:cNvPr>
          <p:cNvSpPr/>
          <p:nvPr userDrawn="1"/>
        </p:nvSpPr>
        <p:spPr>
          <a:xfrm>
            <a:off x="3996883" y="2608672"/>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70" name="Rectangle 69">
            <a:extLst>
              <a:ext uri="{FF2B5EF4-FFF2-40B4-BE49-F238E27FC236}">
                <a16:creationId xmlns:a16="http://schemas.microsoft.com/office/drawing/2014/main" id="{0D730641-CEF0-4284-A339-5CB15978713F}"/>
              </a:ext>
            </a:extLst>
          </p:cNvPr>
          <p:cNvSpPr/>
          <p:nvPr userDrawn="1"/>
        </p:nvSpPr>
        <p:spPr>
          <a:xfrm>
            <a:off x="6391040" y="2608672"/>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71" name="Graphic 70">
            <a:extLst>
              <a:ext uri="{FF2B5EF4-FFF2-40B4-BE49-F238E27FC236}">
                <a16:creationId xmlns:a16="http://schemas.microsoft.com/office/drawing/2014/main" id="{E68615BC-CC58-4CDA-86F0-A940A11C442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262" y="1983806"/>
            <a:ext cx="489254" cy="489254"/>
          </a:xfrm>
          <a:prstGeom prst="rect">
            <a:avLst/>
          </a:prstGeom>
        </p:spPr>
      </p:pic>
      <p:pic>
        <p:nvPicPr>
          <p:cNvPr id="75" name="Picture 74" descr="A picture containing plate&#10;&#10;Description automatically generated">
            <a:extLst>
              <a:ext uri="{FF2B5EF4-FFF2-40B4-BE49-F238E27FC236}">
                <a16:creationId xmlns:a16="http://schemas.microsoft.com/office/drawing/2014/main" id="{66E0F70E-11D5-437D-AFE6-B1411139482B}"/>
              </a:ext>
            </a:extLst>
          </p:cNvPr>
          <p:cNvPicPr>
            <a:picLocks noChangeAspect="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29204" y="1966402"/>
            <a:ext cx="524062" cy="524062"/>
          </a:xfrm>
          <a:prstGeom prst="rect">
            <a:avLst/>
          </a:prstGeom>
        </p:spPr>
      </p:pic>
      <p:sp>
        <p:nvSpPr>
          <p:cNvPr id="76" name="Rectangle 75">
            <a:extLst>
              <a:ext uri="{FF2B5EF4-FFF2-40B4-BE49-F238E27FC236}">
                <a16:creationId xmlns:a16="http://schemas.microsoft.com/office/drawing/2014/main" id="{BD56FD62-B9BD-424E-B116-74D18F57AE8A}"/>
              </a:ext>
            </a:extLst>
          </p:cNvPr>
          <p:cNvSpPr/>
          <p:nvPr userDrawn="1"/>
        </p:nvSpPr>
        <p:spPr>
          <a:xfrm>
            <a:off x="8483655" y="2608672"/>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6" name="Group 5">
            <a:extLst>
              <a:ext uri="{FF2B5EF4-FFF2-40B4-BE49-F238E27FC236}">
                <a16:creationId xmlns:a16="http://schemas.microsoft.com/office/drawing/2014/main" id="{B47132A3-3BBE-4E23-889A-6791F052B727}"/>
              </a:ext>
            </a:extLst>
          </p:cNvPr>
          <p:cNvGrpSpPr/>
          <p:nvPr userDrawn="1"/>
        </p:nvGrpSpPr>
        <p:grpSpPr>
          <a:xfrm>
            <a:off x="16696962" y="3741373"/>
            <a:ext cx="4064509" cy="3141977"/>
            <a:chOff x="16696962" y="3741373"/>
            <a:chExt cx="4064509" cy="3141977"/>
          </a:xfrm>
        </p:grpSpPr>
        <p:sp>
          <p:nvSpPr>
            <p:cNvPr id="59" name="Rectangle 58">
              <a:extLst>
                <a:ext uri="{FF2B5EF4-FFF2-40B4-BE49-F238E27FC236}">
                  <a16:creationId xmlns:a16="http://schemas.microsoft.com/office/drawing/2014/main" id="{224ED822-E14D-434D-B08E-20EBE08EBCF8}"/>
                </a:ext>
              </a:extLst>
            </p:cNvPr>
            <p:cNvSpPr/>
            <p:nvPr/>
          </p:nvSpPr>
          <p:spPr>
            <a:xfrm>
              <a:off x="16953531" y="6629434"/>
              <a:ext cx="1374615" cy="25391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F480E01D-98F1-4BC5-B0D5-27BC674F4BE5}"/>
                </a:ext>
              </a:extLst>
            </p:cNvPr>
            <p:cNvSpPr/>
            <p:nvPr/>
          </p:nvSpPr>
          <p:spPr>
            <a:xfrm>
              <a:off x="16715339" y="6079018"/>
              <a:ext cx="4046132" cy="287906"/>
            </a:xfrm>
            <a:prstGeom prst="rect">
              <a:avLst/>
            </a:prstGeom>
            <a:solidFill>
              <a:schemeClr val="tx1">
                <a:lumMod val="75000"/>
              </a:schemeClr>
            </a:solidFill>
            <a:ln w="28575" cap="flat" cmpd="sng" algn="ctr">
              <a:solidFill>
                <a:schemeClr val="tx1">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Azure Digital Twins Graph</a:t>
              </a:r>
            </a:p>
          </p:txBody>
        </p:sp>
        <p:pic>
          <p:nvPicPr>
            <p:cNvPr id="61" name="Graphic 60">
              <a:extLst>
                <a:ext uri="{FF2B5EF4-FFF2-40B4-BE49-F238E27FC236}">
                  <a16:creationId xmlns:a16="http://schemas.microsoft.com/office/drawing/2014/main" id="{49A63030-A2B9-4C77-8A30-CBDCF5E29F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96962" y="6557349"/>
              <a:ext cx="283397" cy="272968"/>
            </a:xfrm>
            <a:prstGeom prst="rect">
              <a:avLst/>
            </a:prstGeom>
            <a:effectLst/>
          </p:spPr>
        </p:pic>
        <p:cxnSp>
          <p:nvCxnSpPr>
            <p:cNvPr id="67" name="Straight Connector 66">
              <a:extLst>
                <a:ext uri="{FF2B5EF4-FFF2-40B4-BE49-F238E27FC236}">
                  <a16:creationId xmlns:a16="http://schemas.microsoft.com/office/drawing/2014/main" id="{78960B0B-628A-4463-9750-CFBF878BB844}"/>
                </a:ext>
              </a:extLst>
            </p:cNvPr>
            <p:cNvCxnSpPr>
              <a:cxnSpLocks/>
              <a:stCxn id="77" idx="2"/>
              <a:endCxn id="78" idx="0"/>
            </p:cNvCxnSpPr>
            <p:nvPr/>
          </p:nvCxnSpPr>
          <p:spPr>
            <a:xfrm flipH="1">
              <a:off x="17370778" y="4876066"/>
              <a:ext cx="267805" cy="700766"/>
            </a:xfrm>
            <a:prstGeom prst="line">
              <a:avLst/>
            </a:prstGeom>
            <a:noFill/>
            <a:ln w="19050" cap="flat" cmpd="sng" algn="ctr">
              <a:solidFill>
                <a:schemeClr val="bg1">
                  <a:lumMod val="50000"/>
                  <a:lumOff val="50000"/>
                </a:schemeClr>
              </a:solidFill>
              <a:prstDash val="solid"/>
              <a:miter lim="800000"/>
            </a:ln>
            <a:effectLst/>
          </p:spPr>
        </p:cxnSp>
        <p:cxnSp>
          <p:nvCxnSpPr>
            <p:cNvPr id="68" name="Straight Connector 67">
              <a:extLst>
                <a:ext uri="{FF2B5EF4-FFF2-40B4-BE49-F238E27FC236}">
                  <a16:creationId xmlns:a16="http://schemas.microsoft.com/office/drawing/2014/main" id="{0C15910A-93AC-4EE3-9147-034E8A6CB8C1}"/>
                </a:ext>
              </a:extLst>
            </p:cNvPr>
            <p:cNvCxnSpPr>
              <a:cxnSpLocks/>
              <a:stCxn id="77" idx="2"/>
              <a:endCxn id="79" idx="0"/>
            </p:cNvCxnSpPr>
            <p:nvPr/>
          </p:nvCxnSpPr>
          <p:spPr>
            <a:xfrm>
              <a:off x="17638583" y="4876066"/>
              <a:ext cx="426019" cy="700766"/>
            </a:xfrm>
            <a:prstGeom prst="line">
              <a:avLst/>
            </a:prstGeom>
            <a:noFill/>
            <a:ln w="19050" cap="flat" cmpd="sng" algn="ctr">
              <a:solidFill>
                <a:schemeClr val="bg1">
                  <a:lumMod val="50000"/>
                  <a:lumOff val="50000"/>
                </a:schemeClr>
              </a:solidFill>
              <a:prstDash val="solid"/>
              <a:miter lim="800000"/>
            </a:ln>
            <a:effectLst/>
          </p:spPr>
        </p:cxnSp>
        <p:cxnSp>
          <p:nvCxnSpPr>
            <p:cNvPr id="69" name="Straight Connector 68">
              <a:extLst>
                <a:ext uri="{FF2B5EF4-FFF2-40B4-BE49-F238E27FC236}">
                  <a16:creationId xmlns:a16="http://schemas.microsoft.com/office/drawing/2014/main" id="{761B39EB-CBD3-44E8-A256-78F26F852C9C}"/>
                </a:ext>
              </a:extLst>
            </p:cNvPr>
            <p:cNvCxnSpPr>
              <a:cxnSpLocks/>
              <a:stCxn id="77" idx="2"/>
              <a:endCxn id="80" idx="0"/>
            </p:cNvCxnSpPr>
            <p:nvPr/>
          </p:nvCxnSpPr>
          <p:spPr>
            <a:xfrm>
              <a:off x="17638583" y="4876066"/>
              <a:ext cx="1119843" cy="700766"/>
            </a:xfrm>
            <a:prstGeom prst="line">
              <a:avLst/>
            </a:prstGeom>
            <a:noFill/>
            <a:ln w="19050" cap="flat" cmpd="sng" algn="ctr">
              <a:solidFill>
                <a:schemeClr val="bg1">
                  <a:lumMod val="50000"/>
                  <a:lumOff val="50000"/>
                </a:schemeClr>
              </a:solidFill>
              <a:prstDash val="solid"/>
              <a:miter lim="800000"/>
            </a:ln>
            <a:effectLst/>
          </p:spPr>
        </p:cxnSp>
        <p:cxnSp>
          <p:nvCxnSpPr>
            <p:cNvPr id="72" name="Straight Connector 71">
              <a:extLst>
                <a:ext uri="{FF2B5EF4-FFF2-40B4-BE49-F238E27FC236}">
                  <a16:creationId xmlns:a16="http://schemas.microsoft.com/office/drawing/2014/main" id="{140DC488-16D3-4900-AA8A-0B1753F7D814}"/>
                </a:ext>
              </a:extLst>
            </p:cNvPr>
            <p:cNvCxnSpPr>
              <a:cxnSpLocks/>
              <a:stCxn id="79" idx="0"/>
              <a:endCxn id="84" idx="2"/>
            </p:cNvCxnSpPr>
            <p:nvPr/>
          </p:nvCxnSpPr>
          <p:spPr>
            <a:xfrm flipV="1">
              <a:off x="18064602" y="5126420"/>
              <a:ext cx="470042" cy="450412"/>
            </a:xfrm>
            <a:prstGeom prst="line">
              <a:avLst/>
            </a:prstGeom>
            <a:noFill/>
            <a:ln w="19050" cap="flat" cmpd="sng" algn="ctr">
              <a:solidFill>
                <a:schemeClr val="bg1">
                  <a:lumMod val="50000"/>
                  <a:lumOff val="50000"/>
                </a:schemeClr>
              </a:solidFill>
              <a:prstDash val="solid"/>
              <a:miter lim="800000"/>
            </a:ln>
            <a:effectLst/>
          </p:spPr>
        </p:cxnSp>
        <p:cxnSp>
          <p:nvCxnSpPr>
            <p:cNvPr id="73" name="Straight Connector 72">
              <a:extLst>
                <a:ext uri="{FF2B5EF4-FFF2-40B4-BE49-F238E27FC236}">
                  <a16:creationId xmlns:a16="http://schemas.microsoft.com/office/drawing/2014/main" id="{4FDF23A4-AB60-4FA9-99D8-347CF8B9E7C1}"/>
                </a:ext>
              </a:extLst>
            </p:cNvPr>
            <p:cNvCxnSpPr>
              <a:cxnSpLocks/>
              <a:stCxn id="80" idx="0"/>
              <a:endCxn id="84" idx="2"/>
            </p:cNvCxnSpPr>
            <p:nvPr/>
          </p:nvCxnSpPr>
          <p:spPr>
            <a:xfrm flipH="1" flipV="1">
              <a:off x="18534644" y="5126420"/>
              <a:ext cx="223782" cy="450412"/>
            </a:xfrm>
            <a:prstGeom prst="line">
              <a:avLst/>
            </a:prstGeom>
            <a:noFill/>
            <a:ln w="19050" cap="flat" cmpd="sng" algn="ctr">
              <a:solidFill>
                <a:schemeClr val="bg1">
                  <a:lumMod val="50000"/>
                  <a:lumOff val="50000"/>
                </a:schemeClr>
              </a:solidFill>
              <a:prstDash val="solid"/>
              <a:miter lim="800000"/>
            </a:ln>
            <a:effectLst/>
          </p:spPr>
        </p:cxnSp>
        <p:cxnSp>
          <p:nvCxnSpPr>
            <p:cNvPr id="74" name="Straight Connector 73">
              <a:extLst>
                <a:ext uri="{FF2B5EF4-FFF2-40B4-BE49-F238E27FC236}">
                  <a16:creationId xmlns:a16="http://schemas.microsoft.com/office/drawing/2014/main" id="{D298DCB0-C7BB-4563-A196-919D710A8BD8}"/>
                </a:ext>
              </a:extLst>
            </p:cNvPr>
            <p:cNvCxnSpPr>
              <a:cxnSpLocks/>
              <a:stCxn id="81" idx="2"/>
              <a:endCxn id="85" idx="0"/>
            </p:cNvCxnSpPr>
            <p:nvPr/>
          </p:nvCxnSpPr>
          <p:spPr>
            <a:xfrm flipH="1">
              <a:off x="19452250" y="4876066"/>
              <a:ext cx="355808" cy="700766"/>
            </a:xfrm>
            <a:prstGeom prst="line">
              <a:avLst/>
            </a:prstGeom>
            <a:noFill/>
            <a:ln w="19050" cap="flat" cmpd="sng" algn="ctr">
              <a:solidFill>
                <a:schemeClr val="bg1">
                  <a:lumMod val="50000"/>
                  <a:lumOff val="50000"/>
                </a:schemeClr>
              </a:solidFill>
              <a:prstDash val="solid"/>
              <a:miter lim="800000"/>
            </a:ln>
            <a:effectLst/>
          </p:spPr>
        </p:cxnSp>
        <p:cxnSp>
          <p:nvCxnSpPr>
            <p:cNvPr id="77" name="Straight Connector 76">
              <a:extLst>
                <a:ext uri="{FF2B5EF4-FFF2-40B4-BE49-F238E27FC236}">
                  <a16:creationId xmlns:a16="http://schemas.microsoft.com/office/drawing/2014/main" id="{52692842-5722-4282-A637-B24F1E3C8BF0}"/>
                </a:ext>
              </a:extLst>
            </p:cNvPr>
            <p:cNvCxnSpPr>
              <a:cxnSpLocks/>
              <a:stCxn id="81" idx="2"/>
            </p:cNvCxnSpPr>
            <p:nvPr/>
          </p:nvCxnSpPr>
          <p:spPr>
            <a:xfrm>
              <a:off x="19808058" y="4876066"/>
              <a:ext cx="338015" cy="700766"/>
            </a:xfrm>
            <a:prstGeom prst="line">
              <a:avLst/>
            </a:prstGeom>
            <a:noFill/>
            <a:ln w="19050" cap="flat" cmpd="sng" algn="ctr">
              <a:solidFill>
                <a:schemeClr val="bg1">
                  <a:lumMod val="50000"/>
                  <a:lumOff val="50000"/>
                </a:schemeClr>
              </a:solidFill>
              <a:prstDash val="solid"/>
              <a:miter lim="800000"/>
            </a:ln>
            <a:effectLst/>
          </p:spPr>
        </p:cxnSp>
        <p:cxnSp>
          <p:nvCxnSpPr>
            <p:cNvPr id="78" name="Straight Connector 77">
              <a:extLst>
                <a:ext uri="{FF2B5EF4-FFF2-40B4-BE49-F238E27FC236}">
                  <a16:creationId xmlns:a16="http://schemas.microsoft.com/office/drawing/2014/main" id="{7A9D7E7A-D3CA-4373-995D-A13531B33D37}"/>
                </a:ext>
              </a:extLst>
            </p:cNvPr>
            <p:cNvCxnSpPr>
              <a:cxnSpLocks/>
              <a:stCxn id="82" idx="2"/>
              <a:endCxn id="77" idx="0"/>
            </p:cNvCxnSpPr>
            <p:nvPr/>
          </p:nvCxnSpPr>
          <p:spPr>
            <a:xfrm flipH="1">
              <a:off x="17638583" y="4110801"/>
              <a:ext cx="993946" cy="536665"/>
            </a:xfrm>
            <a:prstGeom prst="line">
              <a:avLst/>
            </a:prstGeom>
            <a:noFill/>
            <a:ln w="19050" cap="flat" cmpd="sng" algn="ctr">
              <a:solidFill>
                <a:schemeClr val="bg1">
                  <a:lumMod val="50000"/>
                  <a:lumOff val="50000"/>
                </a:schemeClr>
              </a:solidFill>
              <a:prstDash val="solid"/>
              <a:miter lim="800000"/>
            </a:ln>
            <a:effectLst/>
          </p:spPr>
        </p:cxnSp>
        <p:cxnSp>
          <p:nvCxnSpPr>
            <p:cNvPr id="79" name="Straight Connector 78">
              <a:extLst>
                <a:ext uri="{FF2B5EF4-FFF2-40B4-BE49-F238E27FC236}">
                  <a16:creationId xmlns:a16="http://schemas.microsoft.com/office/drawing/2014/main" id="{4C2FF6DF-4CA6-4A7B-A087-B704FE06E11D}"/>
                </a:ext>
              </a:extLst>
            </p:cNvPr>
            <p:cNvCxnSpPr>
              <a:cxnSpLocks/>
              <a:stCxn id="82" idx="2"/>
              <a:endCxn id="83" idx="0"/>
            </p:cNvCxnSpPr>
            <p:nvPr/>
          </p:nvCxnSpPr>
          <p:spPr>
            <a:xfrm>
              <a:off x="18632529" y="4110801"/>
              <a:ext cx="394559" cy="339091"/>
            </a:xfrm>
            <a:prstGeom prst="line">
              <a:avLst/>
            </a:prstGeom>
            <a:noFill/>
            <a:ln w="19050" cap="flat" cmpd="sng" algn="ctr">
              <a:solidFill>
                <a:schemeClr val="bg1">
                  <a:lumMod val="50000"/>
                  <a:lumOff val="50000"/>
                </a:schemeClr>
              </a:solidFill>
              <a:prstDash val="solid"/>
              <a:miter lim="800000"/>
            </a:ln>
            <a:effectLst/>
          </p:spPr>
        </p:cxnSp>
        <p:cxnSp>
          <p:nvCxnSpPr>
            <p:cNvPr id="80" name="Straight Connector 79">
              <a:extLst>
                <a:ext uri="{FF2B5EF4-FFF2-40B4-BE49-F238E27FC236}">
                  <a16:creationId xmlns:a16="http://schemas.microsoft.com/office/drawing/2014/main" id="{2C5B5450-8C1D-4992-8F62-5D504EF6748F}"/>
                </a:ext>
              </a:extLst>
            </p:cNvPr>
            <p:cNvCxnSpPr>
              <a:cxnSpLocks/>
              <a:endCxn id="81" idx="0"/>
            </p:cNvCxnSpPr>
            <p:nvPr/>
          </p:nvCxnSpPr>
          <p:spPr>
            <a:xfrm>
              <a:off x="18891002" y="4083019"/>
              <a:ext cx="917056" cy="564447"/>
            </a:xfrm>
            <a:prstGeom prst="line">
              <a:avLst/>
            </a:prstGeom>
            <a:noFill/>
            <a:ln w="19050" cap="flat" cmpd="sng" algn="ctr">
              <a:solidFill>
                <a:schemeClr val="bg1">
                  <a:lumMod val="50000"/>
                  <a:lumOff val="50000"/>
                </a:schemeClr>
              </a:solidFill>
              <a:prstDash val="solid"/>
              <a:miter lim="800000"/>
            </a:ln>
            <a:effectLst/>
          </p:spPr>
        </p:cxnSp>
        <p:sp>
          <p:nvSpPr>
            <p:cNvPr id="81" name="Rectangle: Rounded Corners 80">
              <a:extLst>
                <a:ext uri="{FF2B5EF4-FFF2-40B4-BE49-F238E27FC236}">
                  <a16:creationId xmlns:a16="http://schemas.microsoft.com/office/drawing/2014/main" id="{BBCD68D6-72AF-418B-AB5F-6319F54B65C8}"/>
                </a:ext>
              </a:extLst>
            </p:cNvPr>
            <p:cNvSpPr/>
            <p:nvPr/>
          </p:nvSpPr>
          <p:spPr>
            <a:xfrm>
              <a:off x="17364263" y="4647466"/>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Zone 1</a:t>
              </a:r>
            </a:p>
          </p:txBody>
        </p:sp>
        <p:sp>
          <p:nvSpPr>
            <p:cNvPr id="82" name="Rectangle: Rounded Corners 81">
              <a:extLst>
                <a:ext uri="{FF2B5EF4-FFF2-40B4-BE49-F238E27FC236}">
                  <a16:creationId xmlns:a16="http://schemas.microsoft.com/office/drawing/2014/main" id="{774A4A30-2258-4168-822A-54D6CF087AD0}"/>
                </a:ext>
              </a:extLst>
            </p:cNvPr>
            <p:cNvSpPr/>
            <p:nvPr/>
          </p:nvSpPr>
          <p:spPr>
            <a:xfrm>
              <a:off x="17096458"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1</a:t>
              </a:r>
            </a:p>
          </p:txBody>
        </p:sp>
        <p:sp>
          <p:nvSpPr>
            <p:cNvPr id="83" name="Rectangle: Rounded Corners 82">
              <a:extLst>
                <a:ext uri="{FF2B5EF4-FFF2-40B4-BE49-F238E27FC236}">
                  <a16:creationId xmlns:a16="http://schemas.microsoft.com/office/drawing/2014/main" id="{457DF333-9CB7-4066-A9A5-8A5080000FE8}"/>
                </a:ext>
              </a:extLst>
            </p:cNvPr>
            <p:cNvSpPr/>
            <p:nvPr/>
          </p:nvSpPr>
          <p:spPr>
            <a:xfrm>
              <a:off x="17790282"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2</a:t>
              </a:r>
            </a:p>
          </p:txBody>
        </p:sp>
        <p:sp>
          <p:nvSpPr>
            <p:cNvPr id="84" name="Rectangle: Rounded Corners 83">
              <a:extLst>
                <a:ext uri="{FF2B5EF4-FFF2-40B4-BE49-F238E27FC236}">
                  <a16:creationId xmlns:a16="http://schemas.microsoft.com/office/drawing/2014/main" id="{0B89D949-73D9-44D1-9629-0CF204D4F562}"/>
                </a:ext>
              </a:extLst>
            </p:cNvPr>
            <p:cNvSpPr/>
            <p:nvPr/>
          </p:nvSpPr>
          <p:spPr>
            <a:xfrm>
              <a:off x="18484106"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3</a:t>
              </a:r>
            </a:p>
          </p:txBody>
        </p:sp>
        <p:sp>
          <p:nvSpPr>
            <p:cNvPr id="86" name="Rectangle: Rounded Corners 85">
              <a:extLst>
                <a:ext uri="{FF2B5EF4-FFF2-40B4-BE49-F238E27FC236}">
                  <a16:creationId xmlns:a16="http://schemas.microsoft.com/office/drawing/2014/main" id="{F82BDC9F-9EB7-425D-9B23-C08DB542FDAF}"/>
                </a:ext>
              </a:extLst>
            </p:cNvPr>
            <p:cNvSpPr/>
            <p:nvPr/>
          </p:nvSpPr>
          <p:spPr>
            <a:xfrm>
              <a:off x="19533738" y="4647466"/>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Station 1</a:t>
              </a:r>
            </a:p>
          </p:txBody>
        </p:sp>
        <p:sp>
          <p:nvSpPr>
            <p:cNvPr id="88" name="Rectangle: Rounded Corners 87">
              <a:extLst>
                <a:ext uri="{FF2B5EF4-FFF2-40B4-BE49-F238E27FC236}">
                  <a16:creationId xmlns:a16="http://schemas.microsoft.com/office/drawing/2014/main" id="{52D1654D-536B-4141-BE3E-CF7ECD557BE9}"/>
                </a:ext>
              </a:extLst>
            </p:cNvPr>
            <p:cNvSpPr/>
            <p:nvPr/>
          </p:nvSpPr>
          <p:spPr>
            <a:xfrm>
              <a:off x="18358209" y="3882201"/>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Region 1</a:t>
              </a:r>
            </a:p>
          </p:txBody>
        </p:sp>
        <p:sp>
          <p:nvSpPr>
            <p:cNvPr id="89" name="Rectangle: Rounded Corners 88">
              <a:extLst>
                <a:ext uri="{FF2B5EF4-FFF2-40B4-BE49-F238E27FC236}">
                  <a16:creationId xmlns:a16="http://schemas.microsoft.com/office/drawing/2014/main" id="{1F4EC3AB-555F-4D2B-98C8-738308C91972}"/>
                </a:ext>
              </a:extLst>
            </p:cNvPr>
            <p:cNvSpPr/>
            <p:nvPr/>
          </p:nvSpPr>
          <p:spPr>
            <a:xfrm>
              <a:off x="18752768" y="444989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Train 1</a:t>
              </a:r>
            </a:p>
          </p:txBody>
        </p:sp>
        <p:sp>
          <p:nvSpPr>
            <p:cNvPr id="90" name="Rectangle: Rounded Corners 89">
              <a:extLst>
                <a:ext uri="{FF2B5EF4-FFF2-40B4-BE49-F238E27FC236}">
                  <a16:creationId xmlns:a16="http://schemas.microsoft.com/office/drawing/2014/main" id="{2B15ECF1-7F00-4A35-ABF8-1B7F38D28D46}"/>
                </a:ext>
              </a:extLst>
            </p:cNvPr>
            <p:cNvSpPr/>
            <p:nvPr/>
          </p:nvSpPr>
          <p:spPr>
            <a:xfrm>
              <a:off x="18260324" y="4897820"/>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Switch 1</a:t>
              </a:r>
            </a:p>
          </p:txBody>
        </p:sp>
        <p:sp>
          <p:nvSpPr>
            <p:cNvPr id="91" name="Rectangle: Rounded Corners 90">
              <a:extLst>
                <a:ext uri="{FF2B5EF4-FFF2-40B4-BE49-F238E27FC236}">
                  <a16:creationId xmlns:a16="http://schemas.microsoft.com/office/drawing/2014/main" id="{BE0D30B2-3359-434A-A9FF-27EBF114AEB4}"/>
                </a:ext>
              </a:extLst>
            </p:cNvPr>
            <p:cNvSpPr/>
            <p:nvPr/>
          </p:nvSpPr>
          <p:spPr>
            <a:xfrm>
              <a:off x="19177930"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1</a:t>
              </a:r>
            </a:p>
          </p:txBody>
        </p:sp>
        <p:sp>
          <p:nvSpPr>
            <p:cNvPr id="92" name="Rectangle: Rounded Corners 91">
              <a:extLst>
                <a:ext uri="{FF2B5EF4-FFF2-40B4-BE49-F238E27FC236}">
                  <a16:creationId xmlns:a16="http://schemas.microsoft.com/office/drawing/2014/main" id="{F72C7640-0727-4E85-B8E0-B46C5D973BFA}"/>
                </a:ext>
              </a:extLst>
            </p:cNvPr>
            <p:cNvSpPr/>
            <p:nvPr/>
          </p:nvSpPr>
          <p:spPr>
            <a:xfrm>
              <a:off x="19871753" y="5576832"/>
              <a:ext cx="548640" cy="228600"/>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2</a:t>
              </a:r>
            </a:p>
          </p:txBody>
        </p:sp>
        <p:sp>
          <p:nvSpPr>
            <p:cNvPr id="93" name="Rectangle 92">
              <a:extLst>
                <a:ext uri="{FF2B5EF4-FFF2-40B4-BE49-F238E27FC236}">
                  <a16:creationId xmlns:a16="http://schemas.microsoft.com/office/drawing/2014/main" id="{0E219D38-D63A-439B-BC25-3A3B914180DA}"/>
                </a:ext>
              </a:extLst>
            </p:cNvPr>
            <p:cNvSpPr/>
            <p:nvPr/>
          </p:nvSpPr>
          <p:spPr>
            <a:xfrm>
              <a:off x="16715339" y="3741373"/>
              <a:ext cx="4046131" cy="2204271"/>
            </a:xfrm>
            <a:prstGeom prst="rect">
              <a:avLst/>
            </a:prstGeom>
            <a:noFill/>
            <a:ln w="28575" cap="flat" cmpd="sng" algn="ctr">
              <a:solidFill>
                <a:schemeClr val="bg2">
                  <a:lumMod val="75000"/>
                </a:scheme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cxnSp>
          <p:nvCxnSpPr>
            <p:cNvPr id="94" name="Straight Connector 93">
              <a:extLst>
                <a:ext uri="{FF2B5EF4-FFF2-40B4-BE49-F238E27FC236}">
                  <a16:creationId xmlns:a16="http://schemas.microsoft.com/office/drawing/2014/main" id="{F91397A5-37B6-4962-951B-4341FB525524}"/>
                </a:ext>
              </a:extLst>
            </p:cNvPr>
            <p:cNvCxnSpPr>
              <a:cxnSpLocks/>
              <a:stCxn id="82" idx="2"/>
              <a:endCxn id="84" idx="0"/>
            </p:cNvCxnSpPr>
            <p:nvPr/>
          </p:nvCxnSpPr>
          <p:spPr>
            <a:xfrm flipH="1">
              <a:off x="18534644" y="4110801"/>
              <a:ext cx="97885" cy="787019"/>
            </a:xfrm>
            <a:prstGeom prst="line">
              <a:avLst/>
            </a:prstGeom>
            <a:noFill/>
            <a:ln w="19050" cap="flat" cmpd="sng" algn="ctr">
              <a:solidFill>
                <a:schemeClr val="bg1">
                  <a:lumMod val="50000"/>
                  <a:lumOff val="50000"/>
                </a:schemeClr>
              </a:solidFill>
              <a:prstDash val="solid"/>
              <a:miter lim="800000"/>
            </a:ln>
            <a:effectLst/>
          </p:spPr>
        </p:cxnSp>
      </p:grpSp>
      <p:sp>
        <p:nvSpPr>
          <p:cNvPr id="97" name="Rectangle 96">
            <a:extLst>
              <a:ext uri="{FF2B5EF4-FFF2-40B4-BE49-F238E27FC236}">
                <a16:creationId xmlns:a16="http://schemas.microsoft.com/office/drawing/2014/main" id="{3E326B1B-B7A1-4A94-8481-CE397EE9D621}"/>
              </a:ext>
            </a:extLst>
          </p:cNvPr>
          <p:cNvSpPr/>
          <p:nvPr userDrawn="1"/>
        </p:nvSpPr>
        <p:spPr>
          <a:xfrm>
            <a:off x="6951358" y="6340787"/>
            <a:ext cx="1374615" cy="25391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solidFill>
                <a:schemeClr val="accent1"/>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848A29D8-2EB7-4404-9C97-86590AAA080B}"/>
              </a:ext>
            </a:extLst>
          </p:cNvPr>
          <p:cNvSpPr/>
          <p:nvPr userDrawn="1"/>
        </p:nvSpPr>
        <p:spPr>
          <a:xfrm>
            <a:off x="6713166" y="5844963"/>
            <a:ext cx="4046132" cy="287906"/>
          </a:xfrm>
          <a:prstGeom prst="rect">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r>
              <a:rPr lang="en-US" sz="1100" noProof="0">
                <a:solidFill>
                  <a:schemeClr val="accent1"/>
                </a:solidFill>
                <a:ea typeface="+mn-ea"/>
                <a:cs typeface="Segoe UI" pitchFamily="34" charset="0"/>
              </a:rPr>
              <a:t>Azure Digital Twins Graph</a:t>
            </a:r>
          </a:p>
        </p:txBody>
      </p:sp>
      <p:pic>
        <p:nvPicPr>
          <p:cNvPr id="99" name="Graphic 98">
            <a:extLst>
              <a:ext uri="{FF2B5EF4-FFF2-40B4-BE49-F238E27FC236}">
                <a16:creationId xmlns:a16="http://schemas.microsoft.com/office/drawing/2014/main" id="{C22A61B4-E11D-41AC-8803-CBDB1CA83FA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94789" y="6268702"/>
            <a:ext cx="283397" cy="272968"/>
          </a:xfrm>
          <a:prstGeom prst="rect">
            <a:avLst/>
          </a:prstGeom>
          <a:effectLst/>
        </p:spPr>
      </p:pic>
      <p:cxnSp>
        <p:nvCxnSpPr>
          <p:cNvPr id="100" name="Straight Connector 99">
            <a:extLst>
              <a:ext uri="{FF2B5EF4-FFF2-40B4-BE49-F238E27FC236}">
                <a16:creationId xmlns:a16="http://schemas.microsoft.com/office/drawing/2014/main" id="{0F805D10-A6B0-4E16-8FFE-754E867C25AA}"/>
              </a:ext>
            </a:extLst>
          </p:cNvPr>
          <p:cNvCxnSpPr>
            <a:cxnSpLocks/>
          </p:cNvCxnSpPr>
          <p:nvPr userDrawn="1"/>
        </p:nvCxnSpPr>
        <p:spPr>
          <a:xfrm flipH="1">
            <a:off x="7368605" y="4642011"/>
            <a:ext cx="267805" cy="700766"/>
          </a:xfrm>
          <a:prstGeom prst="line">
            <a:avLst/>
          </a:prstGeom>
          <a:noFill/>
          <a:ln w="19050" cap="flat" cmpd="sng" algn="ctr">
            <a:solidFill>
              <a:schemeClr val="accent1"/>
            </a:solidFill>
            <a:prstDash val="solid"/>
            <a:miter lim="800000"/>
          </a:ln>
          <a:effectLst/>
        </p:spPr>
      </p:cxnSp>
      <p:cxnSp>
        <p:nvCxnSpPr>
          <p:cNvPr id="101" name="Straight Connector 100">
            <a:extLst>
              <a:ext uri="{FF2B5EF4-FFF2-40B4-BE49-F238E27FC236}">
                <a16:creationId xmlns:a16="http://schemas.microsoft.com/office/drawing/2014/main" id="{E2AE91FF-5942-4354-9806-FD7F9FBFA6CE}"/>
              </a:ext>
            </a:extLst>
          </p:cNvPr>
          <p:cNvCxnSpPr>
            <a:cxnSpLocks/>
          </p:cNvCxnSpPr>
          <p:nvPr userDrawn="1"/>
        </p:nvCxnSpPr>
        <p:spPr>
          <a:xfrm>
            <a:off x="7636410" y="4642011"/>
            <a:ext cx="426019" cy="700766"/>
          </a:xfrm>
          <a:prstGeom prst="line">
            <a:avLst/>
          </a:prstGeom>
          <a:noFill/>
          <a:ln w="19050" cap="flat" cmpd="sng" algn="ctr">
            <a:solidFill>
              <a:schemeClr val="accent1"/>
            </a:solidFill>
            <a:prstDash val="solid"/>
            <a:miter lim="800000"/>
          </a:ln>
          <a:effectLst/>
        </p:spPr>
      </p:cxnSp>
      <p:cxnSp>
        <p:nvCxnSpPr>
          <p:cNvPr id="102" name="Straight Connector 101">
            <a:extLst>
              <a:ext uri="{FF2B5EF4-FFF2-40B4-BE49-F238E27FC236}">
                <a16:creationId xmlns:a16="http://schemas.microsoft.com/office/drawing/2014/main" id="{76A96380-EAE8-441D-ADBB-FFBA64BC8D88}"/>
              </a:ext>
            </a:extLst>
          </p:cNvPr>
          <p:cNvCxnSpPr>
            <a:cxnSpLocks/>
          </p:cNvCxnSpPr>
          <p:nvPr userDrawn="1"/>
        </p:nvCxnSpPr>
        <p:spPr>
          <a:xfrm>
            <a:off x="7636410" y="4642011"/>
            <a:ext cx="1119843" cy="700766"/>
          </a:xfrm>
          <a:prstGeom prst="line">
            <a:avLst/>
          </a:prstGeom>
          <a:noFill/>
          <a:ln w="19050" cap="flat" cmpd="sng" algn="ctr">
            <a:solidFill>
              <a:schemeClr val="accent1"/>
            </a:solidFill>
            <a:prstDash val="solid"/>
            <a:miter lim="800000"/>
          </a:ln>
          <a:effectLst/>
        </p:spPr>
      </p:cxnSp>
      <p:cxnSp>
        <p:nvCxnSpPr>
          <p:cNvPr id="103" name="Straight Connector 102">
            <a:extLst>
              <a:ext uri="{FF2B5EF4-FFF2-40B4-BE49-F238E27FC236}">
                <a16:creationId xmlns:a16="http://schemas.microsoft.com/office/drawing/2014/main" id="{BF93272F-35FC-45B6-9FF2-5E1762B2812D}"/>
              </a:ext>
            </a:extLst>
          </p:cNvPr>
          <p:cNvCxnSpPr>
            <a:cxnSpLocks/>
          </p:cNvCxnSpPr>
          <p:nvPr userDrawn="1"/>
        </p:nvCxnSpPr>
        <p:spPr>
          <a:xfrm flipV="1">
            <a:off x="8062429" y="4892365"/>
            <a:ext cx="470042" cy="450412"/>
          </a:xfrm>
          <a:prstGeom prst="line">
            <a:avLst/>
          </a:prstGeom>
          <a:noFill/>
          <a:ln w="19050" cap="flat" cmpd="sng" algn="ctr">
            <a:solidFill>
              <a:schemeClr val="accent1"/>
            </a:solidFill>
            <a:prstDash val="solid"/>
            <a:miter lim="800000"/>
          </a:ln>
          <a:effectLst/>
        </p:spPr>
      </p:cxnSp>
      <p:cxnSp>
        <p:nvCxnSpPr>
          <p:cNvPr id="104" name="Straight Connector 103">
            <a:extLst>
              <a:ext uri="{FF2B5EF4-FFF2-40B4-BE49-F238E27FC236}">
                <a16:creationId xmlns:a16="http://schemas.microsoft.com/office/drawing/2014/main" id="{B9ECA5A8-F222-434E-83E0-453D165538F3}"/>
              </a:ext>
            </a:extLst>
          </p:cNvPr>
          <p:cNvCxnSpPr>
            <a:cxnSpLocks/>
          </p:cNvCxnSpPr>
          <p:nvPr userDrawn="1"/>
        </p:nvCxnSpPr>
        <p:spPr>
          <a:xfrm flipH="1" flipV="1">
            <a:off x="8525956" y="4892365"/>
            <a:ext cx="223782" cy="450412"/>
          </a:xfrm>
          <a:prstGeom prst="line">
            <a:avLst/>
          </a:prstGeom>
          <a:noFill/>
          <a:ln w="19050" cap="flat" cmpd="sng" algn="ctr">
            <a:solidFill>
              <a:schemeClr val="accent1"/>
            </a:solidFill>
            <a:prstDash val="solid"/>
            <a:miter lim="800000"/>
          </a:ln>
          <a:effectLst/>
        </p:spPr>
      </p:cxnSp>
      <p:cxnSp>
        <p:nvCxnSpPr>
          <p:cNvPr id="105" name="Straight Connector 104">
            <a:extLst>
              <a:ext uri="{FF2B5EF4-FFF2-40B4-BE49-F238E27FC236}">
                <a16:creationId xmlns:a16="http://schemas.microsoft.com/office/drawing/2014/main" id="{3E0CACD0-5AFE-4AD6-B65E-805AF4F7FFA5}"/>
              </a:ext>
            </a:extLst>
          </p:cNvPr>
          <p:cNvCxnSpPr>
            <a:cxnSpLocks/>
          </p:cNvCxnSpPr>
          <p:nvPr userDrawn="1"/>
        </p:nvCxnSpPr>
        <p:spPr>
          <a:xfrm flipH="1">
            <a:off x="9450077" y="4642011"/>
            <a:ext cx="355808" cy="700766"/>
          </a:xfrm>
          <a:prstGeom prst="line">
            <a:avLst/>
          </a:prstGeom>
          <a:noFill/>
          <a:ln w="19050" cap="flat" cmpd="sng" algn="ctr">
            <a:solidFill>
              <a:schemeClr val="accent1"/>
            </a:solidFill>
            <a:prstDash val="solid"/>
            <a:miter lim="800000"/>
          </a:ln>
          <a:effectLst/>
        </p:spPr>
      </p:cxnSp>
      <p:cxnSp>
        <p:nvCxnSpPr>
          <p:cNvPr id="106" name="Straight Connector 105">
            <a:extLst>
              <a:ext uri="{FF2B5EF4-FFF2-40B4-BE49-F238E27FC236}">
                <a16:creationId xmlns:a16="http://schemas.microsoft.com/office/drawing/2014/main" id="{61FFA92D-05AF-4006-A1A2-1A0EA12C4B38}"/>
              </a:ext>
            </a:extLst>
          </p:cNvPr>
          <p:cNvCxnSpPr>
            <a:cxnSpLocks/>
          </p:cNvCxnSpPr>
          <p:nvPr userDrawn="1"/>
        </p:nvCxnSpPr>
        <p:spPr>
          <a:xfrm>
            <a:off x="9805885" y="4642011"/>
            <a:ext cx="338015" cy="700766"/>
          </a:xfrm>
          <a:prstGeom prst="line">
            <a:avLst/>
          </a:prstGeom>
          <a:noFill/>
          <a:ln w="19050" cap="flat" cmpd="sng" algn="ctr">
            <a:solidFill>
              <a:schemeClr val="accent1"/>
            </a:solidFill>
            <a:prstDash val="solid"/>
            <a:miter lim="800000"/>
          </a:ln>
          <a:effectLst/>
        </p:spPr>
      </p:cxnSp>
      <p:cxnSp>
        <p:nvCxnSpPr>
          <p:cNvPr id="107" name="Straight Connector 106">
            <a:extLst>
              <a:ext uri="{FF2B5EF4-FFF2-40B4-BE49-F238E27FC236}">
                <a16:creationId xmlns:a16="http://schemas.microsoft.com/office/drawing/2014/main" id="{BD977D0A-CB74-46D0-95F6-9452AF10B519}"/>
              </a:ext>
            </a:extLst>
          </p:cNvPr>
          <p:cNvCxnSpPr>
            <a:cxnSpLocks/>
          </p:cNvCxnSpPr>
          <p:nvPr userDrawn="1"/>
        </p:nvCxnSpPr>
        <p:spPr>
          <a:xfrm flipH="1">
            <a:off x="7636410" y="3876746"/>
            <a:ext cx="993946" cy="536665"/>
          </a:xfrm>
          <a:prstGeom prst="line">
            <a:avLst/>
          </a:prstGeom>
          <a:noFill/>
          <a:ln w="19050" cap="flat" cmpd="sng" algn="ctr">
            <a:solidFill>
              <a:schemeClr val="accent1"/>
            </a:solidFill>
            <a:prstDash val="solid"/>
            <a:miter lim="800000"/>
          </a:ln>
          <a:effectLst/>
        </p:spPr>
      </p:cxnSp>
      <p:cxnSp>
        <p:nvCxnSpPr>
          <p:cNvPr id="108" name="Straight Connector 107">
            <a:extLst>
              <a:ext uri="{FF2B5EF4-FFF2-40B4-BE49-F238E27FC236}">
                <a16:creationId xmlns:a16="http://schemas.microsoft.com/office/drawing/2014/main" id="{2C4706F5-59A7-4667-B290-AAE250F1B1EE}"/>
              </a:ext>
            </a:extLst>
          </p:cNvPr>
          <p:cNvCxnSpPr>
            <a:cxnSpLocks/>
          </p:cNvCxnSpPr>
          <p:nvPr userDrawn="1"/>
        </p:nvCxnSpPr>
        <p:spPr>
          <a:xfrm>
            <a:off x="8630356" y="3876746"/>
            <a:ext cx="394559" cy="339091"/>
          </a:xfrm>
          <a:prstGeom prst="line">
            <a:avLst/>
          </a:prstGeom>
          <a:noFill/>
          <a:ln w="19050" cap="flat" cmpd="sng" algn="ctr">
            <a:solidFill>
              <a:schemeClr val="accent1"/>
            </a:solidFill>
            <a:prstDash val="solid"/>
            <a:miter lim="800000"/>
          </a:ln>
          <a:effectLst/>
        </p:spPr>
      </p:cxnSp>
      <p:cxnSp>
        <p:nvCxnSpPr>
          <p:cNvPr id="109" name="Straight Connector 108">
            <a:extLst>
              <a:ext uri="{FF2B5EF4-FFF2-40B4-BE49-F238E27FC236}">
                <a16:creationId xmlns:a16="http://schemas.microsoft.com/office/drawing/2014/main" id="{8A5CA641-3B78-4490-8FEB-E8ACA6A374E1}"/>
              </a:ext>
            </a:extLst>
          </p:cNvPr>
          <p:cNvCxnSpPr>
            <a:cxnSpLocks/>
          </p:cNvCxnSpPr>
          <p:nvPr userDrawn="1"/>
        </p:nvCxnSpPr>
        <p:spPr>
          <a:xfrm>
            <a:off x="8888829" y="3848964"/>
            <a:ext cx="917056" cy="564447"/>
          </a:xfrm>
          <a:prstGeom prst="line">
            <a:avLst/>
          </a:prstGeom>
          <a:noFill/>
          <a:ln w="19050" cap="flat" cmpd="sng" algn="ctr">
            <a:solidFill>
              <a:schemeClr val="accent1"/>
            </a:solidFill>
            <a:prstDash val="solid"/>
            <a:miter lim="800000"/>
          </a:ln>
          <a:effectLst/>
        </p:spPr>
      </p:cxnSp>
      <p:sp>
        <p:nvSpPr>
          <p:cNvPr id="110" name="Rectangle: Rounded Corners 109">
            <a:extLst>
              <a:ext uri="{FF2B5EF4-FFF2-40B4-BE49-F238E27FC236}">
                <a16:creationId xmlns:a16="http://schemas.microsoft.com/office/drawing/2014/main" id="{12F1FB39-15E0-4527-BAF4-BC7FF11CDCF1}"/>
              </a:ext>
            </a:extLst>
          </p:cNvPr>
          <p:cNvSpPr/>
          <p:nvPr userDrawn="1"/>
        </p:nvSpPr>
        <p:spPr>
          <a:xfrm>
            <a:off x="7362090" y="441341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Zone 1</a:t>
            </a:r>
          </a:p>
        </p:txBody>
      </p:sp>
      <p:sp>
        <p:nvSpPr>
          <p:cNvPr id="111" name="Rectangle: Rounded Corners 110">
            <a:extLst>
              <a:ext uri="{FF2B5EF4-FFF2-40B4-BE49-F238E27FC236}">
                <a16:creationId xmlns:a16="http://schemas.microsoft.com/office/drawing/2014/main" id="{D4DCC8A0-87A4-4478-9B25-2B8AC8CC6C77}"/>
              </a:ext>
            </a:extLst>
          </p:cNvPr>
          <p:cNvSpPr/>
          <p:nvPr userDrawn="1"/>
        </p:nvSpPr>
        <p:spPr>
          <a:xfrm>
            <a:off x="7094285"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1</a:t>
            </a:r>
          </a:p>
        </p:txBody>
      </p:sp>
      <p:sp>
        <p:nvSpPr>
          <p:cNvPr id="112" name="Rectangle: Rounded Corners 111">
            <a:extLst>
              <a:ext uri="{FF2B5EF4-FFF2-40B4-BE49-F238E27FC236}">
                <a16:creationId xmlns:a16="http://schemas.microsoft.com/office/drawing/2014/main" id="{E2F28B34-D51A-4242-84AC-2906CCF4B743}"/>
              </a:ext>
            </a:extLst>
          </p:cNvPr>
          <p:cNvSpPr/>
          <p:nvPr userDrawn="1"/>
        </p:nvSpPr>
        <p:spPr>
          <a:xfrm>
            <a:off x="7788109"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2</a:t>
            </a:r>
          </a:p>
        </p:txBody>
      </p:sp>
      <p:sp>
        <p:nvSpPr>
          <p:cNvPr id="113" name="Rectangle: Rounded Corners 112">
            <a:extLst>
              <a:ext uri="{FF2B5EF4-FFF2-40B4-BE49-F238E27FC236}">
                <a16:creationId xmlns:a16="http://schemas.microsoft.com/office/drawing/2014/main" id="{4507B1B3-29D0-4871-B47D-F53EAD477C79}"/>
              </a:ext>
            </a:extLst>
          </p:cNvPr>
          <p:cNvSpPr/>
          <p:nvPr userDrawn="1"/>
        </p:nvSpPr>
        <p:spPr>
          <a:xfrm>
            <a:off x="8481933"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3</a:t>
            </a:r>
          </a:p>
        </p:txBody>
      </p:sp>
      <p:sp>
        <p:nvSpPr>
          <p:cNvPr id="114" name="Rectangle: Rounded Corners 113">
            <a:extLst>
              <a:ext uri="{FF2B5EF4-FFF2-40B4-BE49-F238E27FC236}">
                <a16:creationId xmlns:a16="http://schemas.microsoft.com/office/drawing/2014/main" id="{9811ACA4-B253-44FE-8088-7B30EBA8434B}"/>
              </a:ext>
            </a:extLst>
          </p:cNvPr>
          <p:cNvSpPr/>
          <p:nvPr userDrawn="1"/>
        </p:nvSpPr>
        <p:spPr>
          <a:xfrm>
            <a:off x="9531565" y="441341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Station 1</a:t>
            </a:r>
          </a:p>
        </p:txBody>
      </p:sp>
      <p:sp>
        <p:nvSpPr>
          <p:cNvPr id="115" name="Rectangle: Rounded Corners 114">
            <a:extLst>
              <a:ext uri="{FF2B5EF4-FFF2-40B4-BE49-F238E27FC236}">
                <a16:creationId xmlns:a16="http://schemas.microsoft.com/office/drawing/2014/main" id="{CB2BF6FD-FDB8-46B9-8B23-1CE23C48B237}"/>
              </a:ext>
            </a:extLst>
          </p:cNvPr>
          <p:cNvSpPr/>
          <p:nvPr userDrawn="1"/>
        </p:nvSpPr>
        <p:spPr>
          <a:xfrm>
            <a:off x="8356036" y="3648146"/>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Region 1</a:t>
            </a:r>
          </a:p>
        </p:txBody>
      </p:sp>
      <p:sp>
        <p:nvSpPr>
          <p:cNvPr id="116" name="Rectangle: Rounded Corners 115">
            <a:extLst>
              <a:ext uri="{FF2B5EF4-FFF2-40B4-BE49-F238E27FC236}">
                <a16:creationId xmlns:a16="http://schemas.microsoft.com/office/drawing/2014/main" id="{B6E2DCE3-6EB0-465B-9816-067E94577AB2}"/>
              </a:ext>
            </a:extLst>
          </p:cNvPr>
          <p:cNvSpPr/>
          <p:nvPr userDrawn="1"/>
        </p:nvSpPr>
        <p:spPr>
          <a:xfrm>
            <a:off x="8750595" y="421583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Train 1</a:t>
            </a:r>
          </a:p>
        </p:txBody>
      </p:sp>
      <p:sp>
        <p:nvSpPr>
          <p:cNvPr id="117" name="Rectangle: Rounded Corners 116">
            <a:extLst>
              <a:ext uri="{FF2B5EF4-FFF2-40B4-BE49-F238E27FC236}">
                <a16:creationId xmlns:a16="http://schemas.microsoft.com/office/drawing/2014/main" id="{69128EAD-1F90-454C-83E4-DE68AA51641A}"/>
              </a:ext>
            </a:extLst>
          </p:cNvPr>
          <p:cNvSpPr/>
          <p:nvPr userDrawn="1"/>
        </p:nvSpPr>
        <p:spPr>
          <a:xfrm>
            <a:off x="8258151" y="4663765"/>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Switch 1</a:t>
            </a:r>
          </a:p>
        </p:txBody>
      </p:sp>
      <p:sp>
        <p:nvSpPr>
          <p:cNvPr id="118" name="Rectangle: Rounded Corners 117">
            <a:extLst>
              <a:ext uri="{FF2B5EF4-FFF2-40B4-BE49-F238E27FC236}">
                <a16:creationId xmlns:a16="http://schemas.microsoft.com/office/drawing/2014/main" id="{ED52050E-24F1-434A-9543-7FA19AD73450}"/>
              </a:ext>
            </a:extLst>
          </p:cNvPr>
          <p:cNvSpPr/>
          <p:nvPr userDrawn="1"/>
        </p:nvSpPr>
        <p:spPr>
          <a:xfrm>
            <a:off x="9175757"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1</a:t>
            </a:r>
          </a:p>
        </p:txBody>
      </p:sp>
      <p:sp>
        <p:nvSpPr>
          <p:cNvPr id="119" name="Rectangle: Rounded Corners 118">
            <a:extLst>
              <a:ext uri="{FF2B5EF4-FFF2-40B4-BE49-F238E27FC236}">
                <a16:creationId xmlns:a16="http://schemas.microsoft.com/office/drawing/2014/main" id="{1C2C86C1-5128-472A-BAE5-5059F69647A4}"/>
              </a:ext>
            </a:extLst>
          </p:cNvPr>
          <p:cNvSpPr/>
          <p:nvPr userDrawn="1"/>
        </p:nvSpPr>
        <p:spPr>
          <a:xfrm>
            <a:off x="9869580" y="534277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2</a:t>
            </a:r>
          </a:p>
        </p:txBody>
      </p:sp>
      <p:sp>
        <p:nvSpPr>
          <p:cNvPr id="120" name="Rectangle 119">
            <a:extLst>
              <a:ext uri="{FF2B5EF4-FFF2-40B4-BE49-F238E27FC236}">
                <a16:creationId xmlns:a16="http://schemas.microsoft.com/office/drawing/2014/main" id="{89DE7FDD-8A57-467E-BE02-4438D3B55F23}"/>
              </a:ext>
            </a:extLst>
          </p:cNvPr>
          <p:cNvSpPr/>
          <p:nvPr userDrawn="1"/>
        </p:nvSpPr>
        <p:spPr>
          <a:xfrm>
            <a:off x="6713166" y="3507318"/>
            <a:ext cx="4046131" cy="2204271"/>
          </a:xfrm>
          <a:prstGeom prst="rect">
            <a:avLst/>
          </a:prstGeom>
          <a:noFill/>
          <a:ln w="28575" cap="flat" cmpd="sng" algn="ctr">
            <a:solidFill>
              <a:schemeClr val="bg2">
                <a:lumMod val="75000"/>
              </a:schemeClr>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cxnSp>
        <p:nvCxnSpPr>
          <p:cNvPr id="121" name="Straight Connector 120">
            <a:extLst>
              <a:ext uri="{FF2B5EF4-FFF2-40B4-BE49-F238E27FC236}">
                <a16:creationId xmlns:a16="http://schemas.microsoft.com/office/drawing/2014/main" id="{A0DF192C-EBA2-4ACE-B02A-59C31021BAA6}"/>
              </a:ext>
            </a:extLst>
          </p:cNvPr>
          <p:cNvCxnSpPr>
            <a:cxnSpLocks/>
          </p:cNvCxnSpPr>
          <p:nvPr userDrawn="1"/>
        </p:nvCxnSpPr>
        <p:spPr>
          <a:xfrm flipH="1">
            <a:off x="8532471" y="3876746"/>
            <a:ext cx="97885" cy="787019"/>
          </a:xfrm>
          <a:prstGeom prst="line">
            <a:avLst/>
          </a:prstGeom>
          <a:noFill/>
          <a:ln w="19050" cap="flat" cmpd="sng" algn="ctr">
            <a:solidFill>
              <a:schemeClr val="accent1"/>
            </a:solidFill>
            <a:prstDash val="solid"/>
            <a:miter lim="800000"/>
          </a:ln>
          <a:effectLst/>
        </p:spPr>
      </p:cxnSp>
      <p:pic>
        <p:nvPicPr>
          <p:cNvPr id="122" name="Picture 121">
            <a:extLst>
              <a:ext uri="{FF2B5EF4-FFF2-40B4-BE49-F238E27FC236}">
                <a16:creationId xmlns:a16="http://schemas.microsoft.com/office/drawing/2014/main" id="{BFD15B90-6793-439F-88F9-A22710CD5219}"/>
              </a:ext>
            </a:extLst>
          </p:cNvPr>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2764294" y="3412954"/>
            <a:ext cx="4253057" cy="2501621"/>
          </a:xfrm>
          <a:prstGeom prst="rect">
            <a:avLst/>
          </a:prstGeom>
          <a:noFill/>
          <a:ln>
            <a:noFill/>
          </a:ln>
        </p:spPr>
      </p:pic>
    </p:spTree>
    <p:extLst>
      <p:ext uri="{BB962C8B-B14F-4D97-AF65-F5344CB8AC3E}">
        <p14:creationId xmlns:p14="http://schemas.microsoft.com/office/powerpoint/2010/main" val="134969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5018D1B-618B-4A16-8D1C-F19F48865CEB}"/>
              </a:ext>
            </a:extLst>
          </p:cNvPr>
          <p:cNvSpPr/>
          <p:nvPr userDrawn="1"/>
        </p:nvSpPr>
        <p:spPr bwMode="auto">
          <a:xfrm>
            <a:off x="348123" y="2731626"/>
            <a:ext cx="11520880" cy="3913616"/>
          </a:xfrm>
          <a:prstGeom prst="roundRect">
            <a:avLst>
              <a:gd name="adj" fmla="val 2193"/>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38275"/>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7438" y="795650"/>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endParaRPr lang="en-US"/>
          </a:p>
        </p:txBody>
      </p:sp>
      <p:sp>
        <p:nvSpPr>
          <p:cNvPr id="87" name="Text Placeholder 86">
            <a:extLst>
              <a:ext uri="{FF2B5EF4-FFF2-40B4-BE49-F238E27FC236}">
                <a16:creationId xmlns:a16="http://schemas.microsoft.com/office/drawing/2014/main" id="{166B495A-33A8-4A3C-AC43-E490E29F454D}"/>
              </a:ext>
            </a:extLst>
          </p:cNvPr>
          <p:cNvSpPr>
            <a:spLocks noGrp="1"/>
          </p:cNvSpPr>
          <p:nvPr userDrawn="1">
            <p:ph type="body" sz="quarter" idx="11"/>
          </p:nvPr>
        </p:nvSpPr>
        <p:spPr>
          <a:xfrm>
            <a:off x="506504" y="3033911"/>
            <a:ext cx="7650668" cy="477054"/>
          </a:xfrm>
        </p:spPr>
        <p:txBody>
          <a:bodyPr/>
          <a:lstStyle>
            <a:lvl1pPr marL="285750" indent="-285750">
              <a:spcBef>
                <a:spcPts val="900"/>
              </a:spcBef>
              <a:buFont typeface="Wingdings" panose="05000000000000000000" pitchFamily="2" charset="2"/>
              <a:buChar char="§"/>
              <a:defRPr sz="1400"/>
            </a:lvl1pPr>
            <a:lvl2pPr marL="283464" indent="182880">
              <a:spcBef>
                <a:spcPts val="600"/>
              </a:spcBef>
              <a:buFont typeface="Wingdings" panose="05000000000000000000" pitchFamily="2" charset="2"/>
              <a:buChar char="§"/>
              <a:defRPr sz="1100"/>
            </a:lvl2pPr>
            <a:lvl3pPr marL="0" indent="0">
              <a:buNone/>
              <a:defRPr sz="1100"/>
            </a:lvl3pPr>
            <a:lvl4pPr marL="0" indent="0">
              <a:buNone/>
              <a:defRPr sz="1050"/>
            </a:lvl4pPr>
            <a:lvl5pPr marL="0" indent="0">
              <a:buNone/>
              <a:defRPr sz="1050"/>
            </a:lvl5pPr>
          </a:lstStyle>
          <a:p>
            <a:pPr lvl="0"/>
            <a:r>
              <a:rPr lang="en-US"/>
              <a:t>Click to edit Master text styles</a:t>
            </a:r>
          </a:p>
          <a:p>
            <a:pPr lvl="1"/>
            <a:r>
              <a:rPr lang="en-US"/>
              <a:t>Second level</a:t>
            </a:r>
          </a:p>
        </p:txBody>
      </p:sp>
      <p:grpSp>
        <p:nvGrpSpPr>
          <p:cNvPr id="193" name="Group 192" descr="migrate">
            <a:extLst>
              <a:ext uri="{FF2B5EF4-FFF2-40B4-BE49-F238E27FC236}">
                <a16:creationId xmlns:a16="http://schemas.microsoft.com/office/drawing/2014/main" id="{92D83CA6-350B-4540-A38E-8BB44B757B4E}"/>
              </a:ext>
            </a:extLst>
          </p:cNvPr>
          <p:cNvGrpSpPr>
            <a:grpSpLocks noChangeAspect="1"/>
          </p:cNvGrpSpPr>
          <p:nvPr userDrawn="1"/>
        </p:nvGrpSpPr>
        <p:grpSpPr>
          <a:xfrm>
            <a:off x="2538346" y="1693507"/>
            <a:ext cx="274320" cy="274320"/>
            <a:chOff x="7260749" y="3048383"/>
            <a:chExt cx="406193" cy="406193"/>
          </a:xfrm>
        </p:grpSpPr>
        <p:sp>
          <p:nvSpPr>
            <p:cNvPr id="195" name="Rectangle 562">
              <a:extLst>
                <a:ext uri="{FF2B5EF4-FFF2-40B4-BE49-F238E27FC236}">
                  <a16:creationId xmlns:a16="http://schemas.microsoft.com/office/drawing/2014/main" id="{7610144F-1C5E-4F45-B7FD-ECDCAFDB8136}"/>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6" name="Rectangle 563">
              <a:extLst>
                <a:ext uri="{FF2B5EF4-FFF2-40B4-BE49-F238E27FC236}">
                  <a16:creationId xmlns:a16="http://schemas.microsoft.com/office/drawing/2014/main" id="{9E819CB5-9487-4CAE-89A3-DDE054353021}"/>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7" name="Rectangle 564">
              <a:extLst>
                <a:ext uri="{FF2B5EF4-FFF2-40B4-BE49-F238E27FC236}">
                  <a16:creationId xmlns:a16="http://schemas.microsoft.com/office/drawing/2014/main" id="{FFB25C98-E466-48C7-B9CE-584E82ED80DE}"/>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8" name="Rectangle 565">
              <a:extLst>
                <a:ext uri="{FF2B5EF4-FFF2-40B4-BE49-F238E27FC236}">
                  <a16:creationId xmlns:a16="http://schemas.microsoft.com/office/drawing/2014/main" id="{87C12731-E8F3-4CC4-B8C2-958CF98D6ED8}"/>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194" name="Rectangle 193">
            <a:extLst>
              <a:ext uri="{FF2B5EF4-FFF2-40B4-BE49-F238E27FC236}">
                <a16:creationId xmlns:a16="http://schemas.microsoft.com/office/drawing/2014/main" id="{D05ACCD7-8B6B-42F6-BD9B-A060A4524C34}"/>
              </a:ext>
            </a:extLst>
          </p:cNvPr>
          <p:cNvSpPr/>
          <p:nvPr/>
        </p:nvSpPr>
        <p:spPr>
          <a:xfrm>
            <a:off x="1733277"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201" name="Group 200" descr="accelerate">
            <a:extLst>
              <a:ext uri="{FF2B5EF4-FFF2-40B4-BE49-F238E27FC236}">
                <a16:creationId xmlns:a16="http://schemas.microsoft.com/office/drawing/2014/main" id="{E92E4663-9D3F-4859-8BF4-9A20CE496F52}"/>
              </a:ext>
            </a:extLst>
          </p:cNvPr>
          <p:cNvGrpSpPr>
            <a:grpSpLocks noChangeAspect="1"/>
          </p:cNvGrpSpPr>
          <p:nvPr userDrawn="1"/>
        </p:nvGrpSpPr>
        <p:grpSpPr>
          <a:xfrm>
            <a:off x="4800399" y="1693507"/>
            <a:ext cx="274321" cy="274320"/>
            <a:chOff x="3552614" y="3048383"/>
            <a:chExt cx="406193" cy="406193"/>
          </a:xfrm>
        </p:grpSpPr>
        <p:sp>
          <p:nvSpPr>
            <p:cNvPr id="203" name="Oval 236">
              <a:extLst>
                <a:ext uri="{FF2B5EF4-FFF2-40B4-BE49-F238E27FC236}">
                  <a16:creationId xmlns:a16="http://schemas.microsoft.com/office/drawing/2014/main" id="{0D96E3FE-86B5-400B-9322-7A04111F12F7}"/>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4" name="Oval 237">
              <a:extLst>
                <a:ext uri="{FF2B5EF4-FFF2-40B4-BE49-F238E27FC236}">
                  <a16:creationId xmlns:a16="http://schemas.microsoft.com/office/drawing/2014/main" id="{ED5E5AB5-C48B-4090-BDA1-E47575386DC3}"/>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5" name="Oval 238">
              <a:extLst>
                <a:ext uri="{FF2B5EF4-FFF2-40B4-BE49-F238E27FC236}">
                  <a16:creationId xmlns:a16="http://schemas.microsoft.com/office/drawing/2014/main" id="{AC818AE5-A074-44F0-A220-1E6E6EEF6E76}"/>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02" name="Rectangle 201">
            <a:extLst>
              <a:ext uri="{FF2B5EF4-FFF2-40B4-BE49-F238E27FC236}">
                <a16:creationId xmlns:a16="http://schemas.microsoft.com/office/drawing/2014/main" id="{C364E736-355D-4711-8D17-2B780D2C5591}"/>
              </a:ext>
            </a:extLst>
          </p:cNvPr>
          <p:cNvSpPr/>
          <p:nvPr/>
        </p:nvSpPr>
        <p:spPr>
          <a:xfrm>
            <a:off x="3996883"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208" name="Rectangle 207">
            <a:extLst>
              <a:ext uri="{FF2B5EF4-FFF2-40B4-BE49-F238E27FC236}">
                <a16:creationId xmlns:a16="http://schemas.microsoft.com/office/drawing/2014/main" id="{1DFAC3D4-9B92-4775-96BC-463E1D9187B3}"/>
              </a:ext>
            </a:extLst>
          </p:cNvPr>
          <p:cNvSpPr/>
          <p:nvPr/>
        </p:nvSpPr>
        <p:spPr>
          <a:xfrm>
            <a:off x="6391040" y="2030914"/>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209" name="Graphic 208">
            <a:extLst>
              <a:ext uri="{FF2B5EF4-FFF2-40B4-BE49-F238E27FC236}">
                <a16:creationId xmlns:a16="http://schemas.microsoft.com/office/drawing/2014/main" id="{C429121E-DB2B-4770-B699-9E9E154622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7729" y="1693506"/>
            <a:ext cx="274320" cy="274320"/>
          </a:xfrm>
          <a:prstGeom prst="rect">
            <a:avLst/>
          </a:prstGeom>
        </p:spPr>
      </p:pic>
      <p:pic>
        <p:nvPicPr>
          <p:cNvPr id="212" name="Picture 211" descr="A picture containing plate&#10;&#10;Description automatically generated">
            <a:extLst>
              <a:ext uri="{FF2B5EF4-FFF2-40B4-BE49-F238E27FC236}">
                <a16:creationId xmlns:a16="http://schemas.microsoft.com/office/drawing/2014/main" id="{ADCA446E-68F2-426D-98AC-427C87CE0244}"/>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8781" y="1693506"/>
            <a:ext cx="274320" cy="274320"/>
          </a:xfrm>
          <a:prstGeom prst="rect">
            <a:avLst/>
          </a:prstGeom>
        </p:spPr>
      </p:pic>
      <p:sp>
        <p:nvSpPr>
          <p:cNvPr id="213" name="Rectangle 212">
            <a:extLst>
              <a:ext uri="{FF2B5EF4-FFF2-40B4-BE49-F238E27FC236}">
                <a16:creationId xmlns:a16="http://schemas.microsoft.com/office/drawing/2014/main" id="{A67524A2-F9D9-4C05-A4AE-125EF3EEFF97}"/>
              </a:ext>
            </a:extLst>
          </p:cNvPr>
          <p:cNvSpPr/>
          <p:nvPr/>
        </p:nvSpPr>
        <p:spPr>
          <a:xfrm>
            <a:off x="8483655" y="2030914"/>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28406744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5575A31E-6FDC-4D41-8B27-A716C84D1A2D}"/>
              </a:ext>
            </a:extLst>
          </p:cNvPr>
          <p:cNvSpPr/>
          <p:nvPr userDrawn="1"/>
        </p:nvSpPr>
        <p:spPr bwMode="auto">
          <a:xfrm>
            <a:off x="348123" y="2731626"/>
            <a:ext cx="11520880" cy="3913616"/>
          </a:xfrm>
          <a:prstGeom prst="roundRect">
            <a:avLst>
              <a:gd name="adj" fmla="val 2193"/>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EF5B2406-4772-48F7-86C6-0B14AA3702AE}"/>
              </a:ext>
            </a:extLst>
          </p:cNvPr>
          <p:cNvSpPr/>
          <p:nvPr userDrawn="1"/>
        </p:nvSpPr>
        <p:spPr>
          <a:xfrm>
            <a:off x="7295515" y="3118972"/>
            <a:ext cx="4046131" cy="2592617"/>
          </a:xfrm>
          <a:prstGeom prst="rect">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endParaRPr lang="en-US" sz="1100" noProof="0">
              <a:solidFill>
                <a:schemeClr val="accent1"/>
              </a:solidFill>
              <a:cs typeface="Segoe UI" pitchFamily="34" charset="0"/>
            </a:endParaRPr>
          </a:p>
        </p:txBody>
      </p:sp>
      <p:sp>
        <p:nvSpPr>
          <p:cNvPr id="3" name="Rectangle 2" hidden="1">
            <a:extLst>
              <a:ext uri="{FF2B5EF4-FFF2-40B4-BE49-F238E27FC236}">
                <a16:creationId xmlns:a16="http://schemas.microsoft.com/office/drawing/2014/main" id="{8B769D16-35EC-4A0A-A7F3-AACB19CDD14D}"/>
              </a:ext>
            </a:extLst>
          </p:cNvPr>
          <p:cNvSpPr/>
          <p:nvPr userDrawn="1"/>
        </p:nvSpPr>
        <p:spPr bwMode="auto">
          <a:xfrm>
            <a:off x="0" y="3259248"/>
            <a:ext cx="12188952" cy="3598752"/>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7959127B-FC01-48B7-ACFE-50C65BD06E96}"/>
              </a:ext>
            </a:extLst>
          </p:cNvPr>
          <p:cNvSpPr>
            <a:spLocks noGrp="1"/>
          </p:cNvSpPr>
          <p:nvPr>
            <p:ph type="body" sz="quarter" idx="10"/>
          </p:nvPr>
        </p:nvSpPr>
        <p:spPr>
          <a:xfrm>
            <a:off x="588263" y="1019212"/>
            <a:ext cx="11014075" cy="276999"/>
          </a:xfrm>
        </p:spPr>
        <p:txBody>
          <a:bodyPr/>
          <a:lstStyle>
            <a:lvl1pPr marL="0" indent="0" algn="l">
              <a:buNone/>
              <a:defRPr sz="1800">
                <a:solidFill>
                  <a:schemeClr val="accent2">
                    <a:lumMod val="60000"/>
                    <a:lumOff val="40000"/>
                  </a:schemeClr>
                </a:solidFill>
              </a:defRPr>
            </a:lvl1pPr>
            <a:lvl2pPr marL="0" indent="0">
              <a:buNone/>
              <a:defRPr sz="1400">
                <a:solidFill>
                  <a:schemeClr val="accent2">
                    <a:lumMod val="60000"/>
                    <a:lumOff val="40000"/>
                  </a:schemeClr>
                </a:solidFill>
              </a:defRPr>
            </a:lvl2pPr>
            <a:lvl3pPr marL="0" indent="0">
              <a:buNone/>
              <a:defRPr sz="1100">
                <a:solidFill>
                  <a:schemeClr val="accent2">
                    <a:lumMod val="60000"/>
                    <a:lumOff val="40000"/>
                  </a:schemeClr>
                </a:solidFill>
              </a:defRPr>
            </a:lvl3pPr>
            <a:lvl4pPr marL="0" indent="0">
              <a:buNone/>
              <a:defRPr sz="1050">
                <a:solidFill>
                  <a:schemeClr val="accent2">
                    <a:lumMod val="60000"/>
                    <a:lumOff val="40000"/>
                  </a:schemeClr>
                </a:solidFill>
              </a:defRPr>
            </a:lvl4pPr>
            <a:lvl5pPr marL="0" indent="0">
              <a:buNone/>
              <a:defRPr sz="1050">
                <a:solidFill>
                  <a:schemeClr val="accent2">
                    <a:lumMod val="60000"/>
                    <a:lumOff val="40000"/>
                  </a:schemeClr>
                </a:solidFill>
              </a:defRPr>
            </a:lvl5pPr>
          </a:lstStyle>
          <a:p>
            <a:pPr lvl="0"/>
            <a:r>
              <a:rPr lang="en-US"/>
              <a:t>Click to edit Master text styles</a:t>
            </a:r>
          </a:p>
        </p:txBody>
      </p:sp>
      <p:sp>
        <p:nvSpPr>
          <p:cNvPr id="5" name="Rectangle 4">
            <a:extLst>
              <a:ext uri="{FF2B5EF4-FFF2-40B4-BE49-F238E27FC236}">
                <a16:creationId xmlns:a16="http://schemas.microsoft.com/office/drawing/2014/main" id="{349B79F6-0AB9-412A-A7B7-9BFF05089905}"/>
              </a:ext>
            </a:extLst>
          </p:cNvPr>
          <p:cNvSpPr/>
          <p:nvPr userDrawn="1"/>
        </p:nvSpPr>
        <p:spPr>
          <a:xfrm>
            <a:off x="7533707" y="6340787"/>
            <a:ext cx="1374615" cy="253916"/>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Azure Digital Twins</a:t>
            </a:r>
            <a:endParaRPr kumimoji="0" lang="en-US" sz="1050" b="0" i="0" u="none" strike="noStrike" kern="0" cap="none" spc="0" normalizeH="0" baseline="0" noProof="0">
              <a:ln>
                <a:noFill/>
              </a:ln>
              <a:solidFill>
                <a:schemeClr val="accent1"/>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77190AE-2557-4044-A0C9-587F62C72F07}"/>
              </a:ext>
            </a:extLst>
          </p:cNvPr>
          <p:cNvSpPr/>
          <p:nvPr userDrawn="1"/>
        </p:nvSpPr>
        <p:spPr>
          <a:xfrm>
            <a:off x="7295515" y="5844963"/>
            <a:ext cx="4046132" cy="287906"/>
          </a:xfrm>
          <a:prstGeom prst="rect">
            <a:avLst/>
          </a:prstGeom>
          <a:solidFill>
            <a:schemeClr val="bg1"/>
          </a:solidFill>
          <a:ln w="3175">
            <a:solidFill>
              <a:schemeClr val="accent2">
                <a:lumMod val="60000"/>
                <a:lumOff val="40000"/>
              </a:schemeClr>
            </a:solidFill>
            <a:headEnd type="none" w="med" len="med"/>
            <a:tailEnd type="none" w="med" len="med"/>
          </a:ln>
          <a:effectLst>
            <a:outerShdw blurRad="2921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r>
              <a:rPr lang="en-US" sz="1100" noProof="0">
                <a:solidFill>
                  <a:schemeClr val="accent1"/>
                </a:solidFill>
                <a:ea typeface="+mn-ea"/>
                <a:cs typeface="Segoe UI" pitchFamily="34" charset="0"/>
              </a:rPr>
              <a:t>Azure Digital Twins Graph</a:t>
            </a:r>
          </a:p>
        </p:txBody>
      </p:sp>
      <p:pic>
        <p:nvPicPr>
          <p:cNvPr id="8" name="Graphic 7">
            <a:extLst>
              <a:ext uri="{FF2B5EF4-FFF2-40B4-BE49-F238E27FC236}">
                <a16:creationId xmlns:a16="http://schemas.microsoft.com/office/drawing/2014/main" id="{81671927-8EC7-4140-9564-6DB70D7FA83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7138" y="6268702"/>
            <a:ext cx="283397" cy="272968"/>
          </a:xfrm>
          <a:prstGeom prst="rect">
            <a:avLst/>
          </a:prstGeom>
          <a:effectLst/>
        </p:spPr>
      </p:pic>
      <p:cxnSp>
        <p:nvCxnSpPr>
          <p:cNvPr id="9" name="Straight Connector 8">
            <a:extLst>
              <a:ext uri="{FF2B5EF4-FFF2-40B4-BE49-F238E27FC236}">
                <a16:creationId xmlns:a16="http://schemas.microsoft.com/office/drawing/2014/main" id="{D4FB181F-E6D2-40E1-946D-73DF3C9CF48B}"/>
              </a:ext>
            </a:extLst>
          </p:cNvPr>
          <p:cNvCxnSpPr>
            <a:cxnSpLocks/>
          </p:cNvCxnSpPr>
          <p:nvPr userDrawn="1"/>
        </p:nvCxnSpPr>
        <p:spPr>
          <a:xfrm flipH="1">
            <a:off x="7918424" y="4503581"/>
            <a:ext cx="267805" cy="700766"/>
          </a:xfrm>
          <a:prstGeom prst="line">
            <a:avLst/>
          </a:prstGeom>
          <a:noFill/>
          <a:ln w="19050" cap="flat" cmpd="sng" algn="ctr">
            <a:solidFill>
              <a:schemeClr val="accent1"/>
            </a:solidFill>
            <a:prstDash val="solid"/>
            <a:miter lim="800000"/>
          </a:ln>
          <a:effectLst/>
        </p:spPr>
      </p:cxnSp>
      <p:cxnSp>
        <p:nvCxnSpPr>
          <p:cNvPr id="10" name="Straight Connector 9">
            <a:extLst>
              <a:ext uri="{FF2B5EF4-FFF2-40B4-BE49-F238E27FC236}">
                <a16:creationId xmlns:a16="http://schemas.microsoft.com/office/drawing/2014/main" id="{F9E29949-F041-460B-9984-E76413CD7D09}"/>
              </a:ext>
            </a:extLst>
          </p:cNvPr>
          <p:cNvCxnSpPr>
            <a:cxnSpLocks/>
          </p:cNvCxnSpPr>
          <p:nvPr userDrawn="1"/>
        </p:nvCxnSpPr>
        <p:spPr>
          <a:xfrm>
            <a:off x="8186229" y="4503581"/>
            <a:ext cx="426019" cy="700766"/>
          </a:xfrm>
          <a:prstGeom prst="line">
            <a:avLst/>
          </a:prstGeom>
          <a:noFill/>
          <a:ln w="19050" cap="flat" cmpd="sng" algn="ctr">
            <a:solidFill>
              <a:schemeClr val="accent1"/>
            </a:solidFill>
            <a:prstDash val="solid"/>
            <a:miter lim="800000"/>
          </a:ln>
          <a:effectLst/>
        </p:spPr>
      </p:cxnSp>
      <p:cxnSp>
        <p:nvCxnSpPr>
          <p:cNvPr id="11" name="Straight Connector 10">
            <a:extLst>
              <a:ext uri="{FF2B5EF4-FFF2-40B4-BE49-F238E27FC236}">
                <a16:creationId xmlns:a16="http://schemas.microsoft.com/office/drawing/2014/main" id="{8E44240C-9678-446D-BA98-6850DEA85B78}"/>
              </a:ext>
            </a:extLst>
          </p:cNvPr>
          <p:cNvCxnSpPr>
            <a:cxnSpLocks/>
          </p:cNvCxnSpPr>
          <p:nvPr userDrawn="1"/>
        </p:nvCxnSpPr>
        <p:spPr>
          <a:xfrm>
            <a:off x="8186229" y="4503581"/>
            <a:ext cx="1119843" cy="700766"/>
          </a:xfrm>
          <a:prstGeom prst="line">
            <a:avLst/>
          </a:prstGeom>
          <a:noFill/>
          <a:ln w="19050" cap="flat" cmpd="sng" algn="ctr">
            <a:solidFill>
              <a:schemeClr val="accent1"/>
            </a:solidFill>
            <a:prstDash val="solid"/>
            <a:miter lim="800000"/>
          </a:ln>
          <a:effectLst/>
        </p:spPr>
      </p:cxnSp>
      <p:cxnSp>
        <p:nvCxnSpPr>
          <p:cNvPr id="12" name="Straight Connector 11">
            <a:extLst>
              <a:ext uri="{FF2B5EF4-FFF2-40B4-BE49-F238E27FC236}">
                <a16:creationId xmlns:a16="http://schemas.microsoft.com/office/drawing/2014/main" id="{33BB654A-7996-4615-9DEA-959D068D7005}"/>
              </a:ext>
            </a:extLst>
          </p:cNvPr>
          <p:cNvCxnSpPr>
            <a:cxnSpLocks/>
            <a:stCxn id="21" idx="0"/>
            <a:endCxn id="31" idx="2"/>
          </p:cNvCxnSpPr>
          <p:nvPr userDrawn="1"/>
        </p:nvCxnSpPr>
        <p:spPr>
          <a:xfrm flipV="1">
            <a:off x="8612248" y="4507591"/>
            <a:ext cx="297139" cy="696756"/>
          </a:xfrm>
          <a:prstGeom prst="line">
            <a:avLst/>
          </a:prstGeom>
          <a:noFill/>
          <a:ln w="19050" cap="flat" cmpd="sng" algn="ctr">
            <a:solidFill>
              <a:schemeClr val="accent1"/>
            </a:solidFill>
            <a:prstDash val="solid"/>
            <a:miter lim="800000"/>
          </a:ln>
          <a:effectLst/>
        </p:spPr>
      </p:cxnSp>
      <p:cxnSp>
        <p:nvCxnSpPr>
          <p:cNvPr id="13" name="Straight Connector 12">
            <a:extLst>
              <a:ext uri="{FF2B5EF4-FFF2-40B4-BE49-F238E27FC236}">
                <a16:creationId xmlns:a16="http://schemas.microsoft.com/office/drawing/2014/main" id="{3D171E64-CF7D-41D9-8C91-94C8274E21D0}"/>
              </a:ext>
            </a:extLst>
          </p:cNvPr>
          <p:cNvCxnSpPr>
            <a:cxnSpLocks/>
            <a:stCxn id="23" idx="0"/>
            <a:endCxn id="31" idx="2"/>
          </p:cNvCxnSpPr>
          <p:nvPr userDrawn="1"/>
        </p:nvCxnSpPr>
        <p:spPr>
          <a:xfrm flipH="1" flipV="1">
            <a:off x="8909387" y="4507591"/>
            <a:ext cx="396685" cy="696756"/>
          </a:xfrm>
          <a:prstGeom prst="line">
            <a:avLst/>
          </a:prstGeom>
          <a:noFill/>
          <a:ln w="19050" cap="flat" cmpd="sng" algn="ctr">
            <a:solidFill>
              <a:schemeClr val="accent1"/>
            </a:solidFill>
            <a:prstDash val="solid"/>
            <a:miter lim="800000"/>
          </a:ln>
          <a:effectLst/>
        </p:spPr>
      </p:cxnSp>
      <p:cxnSp>
        <p:nvCxnSpPr>
          <p:cNvPr id="14" name="Straight Connector 13">
            <a:extLst>
              <a:ext uri="{FF2B5EF4-FFF2-40B4-BE49-F238E27FC236}">
                <a16:creationId xmlns:a16="http://schemas.microsoft.com/office/drawing/2014/main" id="{D8EB6E27-63CE-43E3-880D-EDB2E1EB0C14}"/>
              </a:ext>
            </a:extLst>
          </p:cNvPr>
          <p:cNvCxnSpPr>
            <a:cxnSpLocks/>
          </p:cNvCxnSpPr>
          <p:nvPr userDrawn="1"/>
        </p:nvCxnSpPr>
        <p:spPr>
          <a:xfrm flipH="1">
            <a:off x="9999896" y="4503581"/>
            <a:ext cx="355808" cy="700766"/>
          </a:xfrm>
          <a:prstGeom prst="line">
            <a:avLst/>
          </a:prstGeom>
          <a:noFill/>
          <a:ln w="19050" cap="flat" cmpd="sng" algn="ctr">
            <a:solidFill>
              <a:schemeClr val="accent1"/>
            </a:solidFill>
            <a:prstDash val="solid"/>
            <a:miter lim="800000"/>
          </a:ln>
          <a:effectLst/>
        </p:spPr>
      </p:cxnSp>
      <p:cxnSp>
        <p:nvCxnSpPr>
          <p:cNvPr id="15" name="Straight Connector 14">
            <a:extLst>
              <a:ext uri="{FF2B5EF4-FFF2-40B4-BE49-F238E27FC236}">
                <a16:creationId xmlns:a16="http://schemas.microsoft.com/office/drawing/2014/main" id="{7B3138C6-B885-49F2-8343-8D1C7786B1EA}"/>
              </a:ext>
            </a:extLst>
          </p:cNvPr>
          <p:cNvCxnSpPr>
            <a:cxnSpLocks/>
          </p:cNvCxnSpPr>
          <p:nvPr userDrawn="1"/>
        </p:nvCxnSpPr>
        <p:spPr>
          <a:xfrm>
            <a:off x="10355704" y="4503581"/>
            <a:ext cx="338015" cy="700766"/>
          </a:xfrm>
          <a:prstGeom prst="line">
            <a:avLst/>
          </a:prstGeom>
          <a:noFill/>
          <a:ln w="19050" cap="flat" cmpd="sng" algn="ctr">
            <a:solidFill>
              <a:schemeClr val="accent1"/>
            </a:solidFill>
            <a:prstDash val="solid"/>
            <a:miter lim="800000"/>
          </a:ln>
          <a:effectLst/>
        </p:spPr>
      </p:cxnSp>
      <p:cxnSp>
        <p:nvCxnSpPr>
          <p:cNvPr id="17" name="Straight Connector 16">
            <a:extLst>
              <a:ext uri="{FF2B5EF4-FFF2-40B4-BE49-F238E27FC236}">
                <a16:creationId xmlns:a16="http://schemas.microsoft.com/office/drawing/2014/main" id="{60C6FDBD-D239-4D09-B7D4-DDFBB15FCFB5}"/>
              </a:ext>
            </a:extLst>
          </p:cNvPr>
          <p:cNvCxnSpPr>
            <a:cxnSpLocks/>
            <a:stCxn id="27" idx="2"/>
            <a:endCxn id="29" idx="0"/>
          </p:cNvCxnSpPr>
          <p:nvPr userDrawn="1"/>
        </p:nvCxnSpPr>
        <p:spPr>
          <a:xfrm>
            <a:off x="9248781" y="3631841"/>
            <a:ext cx="383764" cy="644286"/>
          </a:xfrm>
          <a:prstGeom prst="line">
            <a:avLst/>
          </a:prstGeom>
          <a:noFill/>
          <a:ln w="19050" cap="sq" cmpd="sng" algn="ctr">
            <a:solidFill>
              <a:schemeClr val="accent1"/>
            </a:solidFill>
            <a:prstDash val="solid"/>
            <a:bevel/>
          </a:ln>
          <a:effectLst/>
        </p:spPr>
      </p:cxnSp>
      <p:cxnSp>
        <p:nvCxnSpPr>
          <p:cNvPr id="18" name="Straight Connector 17">
            <a:extLst>
              <a:ext uri="{FF2B5EF4-FFF2-40B4-BE49-F238E27FC236}">
                <a16:creationId xmlns:a16="http://schemas.microsoft.com/office/drawing/2014/main" id="{ADFE3698-A18A-4C88-8397-C1F374EDB466}"/>
              </a:ext>
            </a:extLst>
          </p:cNvPr>
          <p:cNvCxnSpPr>
            <a:cxnSpLocks/>
            <a:stCxn id="27" idx="2"/>
            <a:endCxn id="25" idx="0"/>
          </p:cNvCxnSpPr>
          <p:nvPr userDrawn="1"/>
        </p:nvCxnSpPr>
        <p:spPr>
          <a:xfrm>
            <a:off x="9248781" y="3631841"/>
            <a:ext cx="1106923" cy="643140"/>
          </a:xfrm>
          <a:prstGeom prst="line">
            <a:avLst/>
          </a:prstGeom>
          <a:noFill/>
          <a:ln w="19050" cap="sq" cmpd="sng" algn="ctr">
            <a:solidFill>
              <a:schemeClr val="accent1"/>
            </a:solidFill>
            <a:prstDash val="solid"/>
            <a:miter lim="800000"/>
          </a:ln>
          <a:effectLst/>
        </p:spPr>
      </p:cxnSp>
      <p:sp>
        <p:nvSpPr>
          <p:cNvPr id="20" name="Rectangle: Rounded Corners 19">
            <a:extLst>
              <a:ext uri="{FF2B5EF4-FFF2-40B4-BE49-F238E27FC236}">
                <a16:creationId xmlns:a16="http://schemas.microsoft.com/office/drawing/2014/main" id="{AD8BC18F-CEAE-4D28-9E41-1E7982613C66}"/>
              </a:ext>
            </a:extLst>
          </p:cNvPr>
          <p:cNvSpPr/>
          <p:nvPr userDrawn="1"/>
        </p:nvSpPr>
        <p:spPr>
          <a:xfrm>
            <a:off x="7644104"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1</a:t>
            </a:r>
          </a:p>
        </p:txBody>
      </p:sp>
      <p:sp>
        <p:nvSpPr>
          <p:cNvPr id="21" name="Rectangle: Rounded Corners 20">
            <a:extLst>
              <a:ext uri="{FF2B5EF4-FFF2-40B4-BE49-F238E27FC236}">
                <a16:creationId xmlns:a16="http://schemas.microsoft.com/office/drawing/2014/main" id="{8CDD5096-4499-477F-94AE-9337E547AA37}"/>
              </a:ext>
            </a:extLst>
          </p:cNvPr>
          <p:cNvSpPr/>
          <p:nvPr userDrawn="1"/>
        </p:nvSpPr>
        <p:spPr>
          <a:xfrm>
            <a:off x="8337928"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2</a:t>
            </a:r>
          </a:p>
        </p:txBody>
      </p:sp>
      <p:sp>
        <p:nvSpPr>
          <p:cNvPr id="23" name="Rectangle: Rounded Corners 22">
            <a:extLst>
              <a:ext uri="{FF2B5EF4-FFF2-40B4-BE49-F238E27FC236}">
                <a16:creationId xmlns:a16="http://schemas.microsoft.com/office/drawing/2014/main" id="{8FCF64CF-B9AA-4280-9307-51F221616DF3}"/>
              </a:ext>
            </a:extLst>
          </p:cNvPr>
          <p:cNvSpPr/>
          <p:nvPr userDrawn="1"/>
        </p:nvSpPr>
        <p:spPr>
          <a:xfrm>
            <a:off x="9031752"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Track 3</a:t>
            </a:r>
          </a:p>
        </p:txBody>
      </p:sp>
      <p:sp>
        <p:nvSpPr>
          <p:cNvPr id="25" name="Rectangle: Rounded Corners 24">
            <a:extLst>
              <a:ext uri="{FF2B5EF4-FFF2-40B4-BE49-F238E27FC236}">
                <a16:creationId xmlns:a16="http://schemas.microsoft.com/office/drawing/2014/main" id="{90985059-F8E9-4305-8584-F9A48CB4A904}"/>
              </a:ext>
            </a:extLst>
          </p:cNvPr>
          <p:cNvSpPr/>
          <p:nvPr userDrawn="1"/>
        </p:nvSpPr>
        <p:spPr>
          <a:xfrm>
            <a:off x="10081384" y="427498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Station 1</a:t>
            </a:r>
          </a:p>
        </p:txBody>
      </p:sp>
      <p:sp>
        <p:nvSpPr>
          <p:cNvPr id="27" name="Rectangle: Rounded Corners 26">
            <a:extLst>
              <a:ext uri="{FF2B5EF4-FFF2-40B4-BE49-F238E27FC236}">
                <a16:creationId xmlns:a16="http://schemas.microsoft.com/office/drawing/2014/main" id="{F631F632-BC58-4F37-B377-3237D99FCCCB}"/>
              </a:ext>
            </a:extLst>
          </p:cNvPr>
          <p:cNvSpPr/>
          <p:nvPr userDrawn="1"/>
        </p:nvSpPr>
        <p:spPr>
          <a:xfrm>
            <a:off x="8974461" y="340324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Region 1</a:t>
            </a:r>
          </a:p>
        </p:txBody>
      </p:sp>
      <p:sp>
        <p:nvSpPr>
          <p:cNvPr id="29" name="Rectangle: Rounded Corners 28">
            <a:extLst>
              <a:ext uri="{FF2B5EF4-FFF2-40B4-BE49-F238E27FC236}">
                <a16:creationId xmlns:a16="http://schemas.microsoft.com/office/drawing/2014/main" id="{78EAA1E1-A77A-4652-8007-1863854F2E55}"/>
              </a:ext>
            </a:extLst>
          </p:cNvPr>
          <p:cNvSpPr/>
          <p:nvPr userDrawn="1"/>
        </p:nvSpPr>
        <p:spPr>
          <a:xfrm>
            <a:off x="9358225" y="427612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Train 1</a:t>
            </a:r>
          </a:p>
        </p:txBody>
      </p:sp>
      <p:sp>
        <p:nvSpPr>
          <p:cNvPr id="31" name="Rectangle: Rounded Corners 30">
            <a:extLst>
              <a:ext uri="{FF2B5EF4-FFF2-40B4-BE49-F238E27FC236}">
                <a16:creationId xmlns:a16="http://schemas.microsoft.com/office/drawing/2014/main" id="{270E6AEF-03DD-4349-8618-720149195FE3}"/>
              </a:ext>
            </a:extLst>
          </p:cNvPr>
          <p:cNvSpPr/>
          <p:nvPr userDrawn="1"/>
        </p:nvSpPr>
        <p:spPr>
          <a:xfrm>
            <a:off x="8635067" y="427899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Switch 1</a:t>
            </a:r>
          </a:p>
        </p:txBody>
      </p:sp>
      <p:sp>
        <p:nvSpPr>
          <p:cNvPr id="33" name="Rectangle: Rounded Corners 32">
            <a:extLst>
              <a:ext uri="{FF2B5EF4-FFF2-40B4-BE49-F238E27FC236}">
                <a16:creationId xmlns:a16="http://schemas.microsoft.com/office/drawing/2014/main" id="{A511ACFB-71FC-4718-A607-ECC765580AAD}"/>
              </a:ext>
            </a:extLst>
          </p:cNvPr>
          <p:cNvSpPr/>
          <p:nvPr userDrawn="1"/>
        </p:nvSpPr>
        <p:spPr>
          <a:xfrm>
            <a:off x="9725576"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1</a:t>
            </a:r>
          </a:p>
        </p:txBody>
      </p:sp>
      <p:sp>
        <p:nvSpPr>
          <p:cNvPr id="35" name="Rectangle: Rounded Corners 34">
            <a:extLst>
              <a:ext uri="{FF2B5EF4-FFF2-40B4-BE49-F238E27FC236}">
                <a16:creationId xmlns:a16="http://schemas.microsoft.com/office/drawing/2014/main" id="{013873BA-598F-4A49-B45F-5D34D203C795}"/>
              </a:ext>
            </a:extLst>
          </p:cNvPr>
          <p:cNvSpPr/>
          <p:nvPr userDrawn="1"/>
        </p:nvSpPr>
        <p:spPr>
          <a:xfrm>
            <a:off x="10419399" y="5204347"/>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Access Gate 2</a:t>
            </a:r>
          </a:p>
        </p:txBody>
      </p:sp>
      <p:sp>
        <p:nvSpPr>
          <p:cNvPr id="48" name="Text Placeholder 86">
            <a:extLst>
              <a:ext uri="{FF2B5EF4-FFF2-40B4-BE49-F238E27FC236}">
                <a16:creationId xmlns:a16="http://schemas.microsoft.com/office/drawing/2014/main" id="{E1AC4C8D-4BAB-441F-94ED-5CEA76994082}"/>
              </a:ext>
            </a:extLst>
          </p:cNvPr>
          <p:cNvSpPr>
            <a:spLocks noGrp="1"/>
          </p:cNvSpPr>
          <p:nvPr>
            <p:ph type="body" sz="quarter" idx="11"/>
          </p:nvPr>
        </p:nvSpPr>
        <p:spPr>
          <a:xfrm>
            <a:off x="506504" y="3118972"/>
            <a:ext cx="7650668" cy="477054"/>
          </a:xfrm>
        </p:spPr>
        <p:txBody>
          <a:bodyPr/>
          <a:lstStyle>
            <a:lvl1pPr marL="285750" indent="-285750">
              <a:spcBef>
                <a:spcPts val="900"/>
              </a:spcBef>
              <a:buFont typeface="Wingdings" panose="05000000000000000000" pitchFamily="2" charset="2"/>
              <a:buChar char="§"/>
              <a:defRPr sz="1400"/>
            </a:lvl1pPr>
            <a:lvl2pPr marL="283464" indent="182880">
              <a:spcBef>
                <a:spcPts val="600"/>
              </a:spcBef>
              <a:buFont typeface="Wingdings" panose="05000000000000000000" pitchFamily="2" charset="2"/>
              <a:buChar char="§"/>
              <a:defRPr sz="1100"/>
            </a:lvl2pPr>
            <a:lvl3pPr marL="0" indent="0">
              <a:buNone/>
              <a:defRPr sz="1100"/>
            </a:lvl3pPr>
            <a:lvl4pPr marL="0" indent="0">
              <a:buNone/>
              <a:defRPr sz="1050"/>
            </a:lvl4pPr>
            <a:lvl5pPr marL="0" indent="0">
              <a:buNone/>
              <a:defRPr sz="1050"/>
            </a:lvl5pPr>
          </a:lstStyle>
          <a:p>
            <a:pPr lvl="0"/>
            <a:r>
              <a:rPr lang="en-US"/>
              <a:t>Click to edit Master text styles</a:t>
            </a:r>
          </a:p>
          <a:p>
            <a:pPr lvl="1"/>
            <a:r>
              <a:rPr lang="en-US"/>
              <a:t>Second level</a:t>
            </a:r>
          </a:p>
        </p:txBody>
      </p:sp>
      <p:grpSp>
        <p:nvGrpSpPr>
          <p:cNvPr id="49" name="Group 48" descr="migrate">
            <a:extLst>
              <a:ext uri="{FF2B5EF4-FFF2-40B4-BE49-F238E27FC236}">
                <a16:creationId xmlns:a16="http://schemas.microsoft.com/office/drawing/2014/main" id="{1ED20F08-6C2D-4F43-A87C-91DFBC0E88EC}"/>
              </a:ext>
            </a:extLst>
          </p:cNvPr>
          <p:cNvGrpSpPr>
            <a:grpSpLocks noChangeAspect="1"/>
          </p:cNvGrpSpPr>
          <p:nvPr userDrawn="1"/>
        </p:nvGrpSpPr>
        <p:grpSpPr>
          <a:xfrm>
            <a:off x="2538346" y="1693507"/>
            <a:ext cx="274320" cy="274320"/>
            <a:chOff x="7260749" y="3048383"/>
            <a:chExt cx="406193" cy="406193"/>
          </a:xfrm>
        </p:grpSpPr>
        <p:sp>
          <p:nvSpPr>
            <p:cNvPr id="50" name="Rectangle 562">
              <a:extLst>
                <a:ext uri="{FF2B5EF4-FFF2-40B4-BE49-F238E27FC236}">
                  <a16:creationId xmlns:a16="http://schemas.microsoft.com/office/drawing/2014/main" id="{E20EA539-DBE2-43B4-94C1-5EE040BCE125}"/>
                </a:ext>
              </a:extLst>
            </p:cNvPr>
            <p:cNvSpPr>
              <a:spLocks noChangeArrowheads="1"/>
            </p:cNvSpPr>
            <p:nvPr/>
          </p:nvSpPr>
          <p:spPr bwMode="auto">
            <a:xfrm>
              <a:off x="7463067" y="3048383"/>
              <a:ext cx="203875" cy="40619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1" name="Rectangle 563">
              <a:extLst>
                <a:ext uri="{FF2B5EF4-FFF2-40B4-BE49-F238E27FC236}">
                  <a16:creationId xmlns:a16="http://schemas.microsoft.com/office/drawing/2014/main" id="{8DB797CA-90AF-4EC8-B531-038F36979994}"/>
                </a:ext>
              </a:extLst>
            </p:cNvPr>
            <p:cNvSpPr>
              <a:spLocks noChangeArrowheads="1"/>
            </p:cNvSpPr>
            <p:nvPr/>
          </p:nvSpPr>
          <p:spPr bwMode="auto">
            <a:xfrm>
              <a:off x="7368134" y="3155767"/>
              <a:ext cx="94934" cy="1929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2" name="Rectangle 564">
              <a:extLst>
                <a:ext uri="{FF2B5EF4-FFF2-40B4-BE49-F238E27FC236}">
                  <a16:creationId xmlns:a16="http://schemas.microsoft.com/office/drawing/2014/main" id="{F7329D5A-ADBA-4CA1-ACBE-465D94090324}"/>
                </a:ext>
              </a:extLst>
            </p:cNvPr>
            <p:cNvSpPr>
              <a:spLocks noChangeArrowheads="1"/>
            </p:cNvSpPr>
            <p:nvPr/>
          </p:nvSpPr>
          <p:spPr bwMode="auto">
            <a:xfrm>
              <a:off x="7463067" y="3155767"/>
              <a:ext cx="96490" cy="192980"/>
            </a:xfrm>
            <a:prstGeom prst="rect">
              <a:avLst/>
            </a:prstGeom>
            <a:solidFill>
              <a:srgbClr val="4BC9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3" name="Rectangle 565">
              <a:extLst>
                <a:ext uri="{FF2B5EF4-FFF2-40B4-BE49-F238E27FC236}">
                  <a16:creationId xmlns:a16="http://schemas.microsoft.com/office/drawing/2014/main" id="{F6D02837-E31E-4EE4-94BA-09C64049D48D}"/>
                </a:ext>
              </a:extLst>
            </p:cNvPr>
            <p:cNvSpPr>
              <a:spLocks noChangeArrowheads="1"/>
            </p:cNvSpPr>
            <p:nvPr/>
          </p:nvSpPr>
          <p:spPr bwMode="auto">
            <a:xfrm>
              <a:off x="7260749" y="3370535"/>
              <a:ext cx="85597" cy="840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54" name="Rectangle 53">
            <a:extLst>
              <a:ext uri="{FF2B5EF4-FFF2-40B4-BE49-F238E27FC236}">
                <a16:creationId xmlns:a16="http://schemas.microsoft.com/office/drawing/2014/main" id="{5F49A11B-2834-4DB8-B174-59C0688C2D7D}"/>
              </a:ext>
            </a:extLst>
          </p:cNvPr>
          <p:cNvSpPr/>
          <p:nvPr userDrawn="1"/>
        </p:nvSpPr>
        <p:spPr>
          <a:xfrm>
            <a:off x="1733277"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Open Modeling Language</a:t>
            </a:r>
          </a:p>
        </p:txBody>
      </p:sp>
      <p:grpSp>
        <p:nvGrpSpPr>
          <p:cNvPr id="55" name="Group 54" descr="accelerate">
            <a:extLst>
              <a:ext uri="{FF2B5EF4-FFF2-40B4-BE49-F238E27FC236}">
                <a16:creationId xmlns:a16="http://schemas.microsoft.com/office/drawing/2014/main" id="{25F9FD00-EDC4-4067-82BB-58B4871DAE90}"/>
              </a:ext>
            </a:extLst>
          </p:cNvPr>
          <p:cNvGrpSpPr>
            <a:grpSpLocks noChangeAspect="1"/>
          </p:cNvGrpSpPr>
          <p:nvPr userDrawn="1"/>
        </p:nvGrpSpPr>
        <p:grpSpPr>
          <a:xfrm>
            <a:off x="4800399" y="1693507"/>
            <a:ext cx="274321" cy="274320"/>
            <a:chOff x="3552614" y="3048383"/>
            <a:chExt cx="406193" cy="406193"/>
          </a:xfrm>
        </p:grpSpPr>
        <p:sp>
          <p:nvSpPr>
            <p:cNvPr id="56" name="Oval 236">
              <a:extLst>
                <a:ext uri="{FF2B5EF4-FFF2-40B4-BE49-F238E27FC236}">
                  <a16:creationId xmlns:a16="http://schemas.microsoft.com/office/drawing/2014/main" id="{1C7EF677-78E6-452D-B59A-21DD9F062E29}"/>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7" name="Oval 237">
              <a:extLst>
                <a:ext uri="{FF2B5EF4-FFF2-40B4-BE49-F238E27FC236}">
                  <a16:creationId xmlns:a16="http://schemas.microsoft.com/office/drawing/2014/main" id="{EE9FEB58-B07C-4BAF-8714-12E9CBAA4509}"/>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8" name="Oval 238">
              <a:extLst>
                <a:ext uri="{FF2B5EF4-FFF2-40B4-BE49-F238E27FC236}">
                  <a16:creationId xmlns:a16="http://schemas.microsoft.com/office/drawing/2014/main" id="{0EFD2EC5-281E-40ED-B231-C9835D803961}"/>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59" name="Rectangle 58">
            <a:extLst>
              <a:ext uri="{FF2B5EF4-FFF2-40B4-BE49-F238E27FC236}">
                <a16:creationId xmlns:a16="http://schemas.microsoft.com/office/drawing/2014/main" id="{96A9C548-45AB-444B-BA6D-70EFD7334BE8}"/>
              </a:ext>
            </a:extLst>
          </p:cNvPr>
          <p:cNvSpPr/>
          <p:nvPr userDrawn="1"/>
        </p:nvSpPr>
        <p:spPr>
          <a:xfrm>
            <a:off x="3996883" y="2030914"/>
            <a:ext cx="1881354"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Live Execution Environment</a:t>
            </a:r>
          </a:p>
        </p:txBody>
      </p:sp>
      <p:sp>
        <p:nvSpPr>
          <p:cNvPr id="60" name="Rectangle 59">
            <a:extLst>
              <a:ext uri="{FF2B5EF4-FFF2-40B4-BE49-F238E27FC236}">
                <a16:creationId xmlns:a16="http://schemas.microsoft.com/office/drawing/2014/main" id="{59409D4E-5D07-4543-838B-37C4557EF2FF}"/>
              </a:ext>
            </a:extLst>
          </p:cNvPr>
          <p:cNvSpPr/>
          <p:nvPr userDrawn="1"/>
        </p:nvSpPr>
        <p:spPr>
          <a:xfrm>
            <a:off x="6391040" y="2030914"/>
            <a:ext cx="1567698"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Input from IoT &amp; Business Systems</a:t>
            </a:r>
          </a:p>
        </p:txBody>
      </p:sp>
      <p:pic>
        <p:nvPicPr>
          <p:cNvPr id="61" name="Graphic 60">
            <a:extLst>
              <a:ext uri="{FF2B5EF4-FFF2-40B4-BE49-F238E27FC236}">
                <a16:creationId xmlns:a16="http://schemas.microsoft.com/office/drawing/2014/main" id="{1443490D-1489-46B0-8462-F6374610A8C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7729" y="1693506"/>
            <a:ext cx="274320" cy="274320"/>
          </a:xfrm>
          <a:prstGeom prst="rect">
            <a:avLst/>
          </a:prstGeom>
        </p:spPr>
      </p:pic>
      <p:pic>
        <p:nvPicPr>
          <p:cNvPr id="62" name="Picture 61" descr="A picture containing plate&#10;&#10;Description automatically generated">
            <a:extLst>
              <a:ext uri="{FF2B5EF4-FFF2-40B4-BE49-F238E27FC236}">
                <a16:creationId xmlns:a16="http://schemas.microsoft.com/office/drawing/2014/main" id="{E114DA2C-F587-4FF2-98B1-DCD626A4E009}"/>
              </a:ext>
            </a:extLst>
          </p:cNvPr>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8781" y="1693506"/>
            <a:ext cx="274320" cy="274320"/>
          </a:xfrm>
          <a:prstGeom prst="rect">
            <a:avLst/>
          </a:prstGeom>
        </p:spPr>
      </p:pic>
      <p:sp>
        <p:nvSpPr>
          <p:cNvPr id="63" name="Rectangle 62">
            <a:extLst>
              <a:ext uri="{FF2B5EF4-FFF2-40B4-BE49-F238E27FC236}">
                <a16:creationId xmlns:a16="http://schemas.microsoft.com/office/drawing/2014/main" id="{DF908A13-6748-4DEF-8410-DCDCD22AACFB}"/>
              </a:ext>
            </a:extLst>
          </p:cNvPr>
          <p:cNvSpPr/>
          <p:nvPr userDrawn="1"/>
        </p:nvSpPr>
        <p:spPr>
          <a:xfrm>
            <a:off x="8483655" y="2030914"/>
            <a:ext cx="1804572" cy="480131"/>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1" indent="0" algn="ctr"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Output to </a:t>
            </a:r>
            <a:r>
              <a:rPr kumimoji="0" lang="en-US" sz="1400" b="0" i="0" u="none" strike="noStrike" kern="1200" cap="none" spc="0" normalizeH="0" baseline="0" noProof="0" err="1">
                <a:ln>
                  <a:noFill/>
                </a:ln>
                <a:solidFill>
                  <a:srgbClr val="FFFFFF"/>
                </a:solidFill>
                <a:effectLst/>
                <a:uLnTx/>
                <a:uFillTx/>
                <a:latin typeface="Segoe UI Semibold"/>
                <a:ea typeface="+mn-ea"/>
                <a:cs typeface="+mn-cs"/>
              </a:rPr>
              <a:t>TSI</a:t>
            </a:r>
            <a:r>
              <a:rPr kumimoji="0" lang="en-US" sz="1400" b="0" i="0" u="none" strike="noStrike" kern="1200" cap="none" spc="0" normalizeH="0" baseline="0" noProof="0">
                <a:ln>
                  <a:noFill/>
                </a:ln>
                <a:solidFill>
                  <a:srgbClr val="FFFFFF"/>
                </a:solidFill>
                <a:effectLst/>
                <a:uLnTx/>
                <a:uFillTx/>
                <a:latin typeface="Segoe UI Semibold"/>
                <a:ea typeface="+mn-ea"/>
                <a:cs typeface="+mn-cs"/>
              </a:rPr>
              <a:t>, </a:t>
            </a:r>
            <a:r>
              <a:rPr lang="en-US" sz="1400">
                <a:solidFill>
                  <a:srgbClr val="FFFFFF"/>
                </a:solidFill>
                <a:latin typeface="Segoe UI Semibold"/>
              </a:rPr>
              <a:t>Storage &amp; Analytics</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26" name="Straight Connector 25">
            <a:extLst>
              <a:ext uri="{FF2B5EF4-FFF2-40B4-BE49-F238E27FC236}">
                <a16:creationId xmlns:a16="http://schemas.microsoft.com/office/drawing/2014/main" id="{ADF14DBC-27F7-4E39-8FB2-7878840DB8C1}"/>
              </a:ext>
            </a:extLst>
          </p:cNvPr>
          <p:cNvCxnSpPr>
            <a:cxnSpLocks/>
            <a:stCxn id="27" idx="2"/>
            <a:endCxn id="31" idx="0"/>
          </p:cNvCxnSpPr>
          <p:nvPr userDrawn="1"/>
        </p:nvCxnSpPr>
        <p:spPr>
          <a:xfrm flipH="1">
            <a:off x="8909387" y="3631841"/>
            <a:ext cx="339394" cy="647150"/>
          </a:xfrm>
          <a:prstGeom prst="line">
            <a:avLst/>
          </a:prstGeom>
          <a:noFill/>
          <a:ln w="19050" cap="sq" cmpd="sng" algn="ctr">
            <a:solidFill>
              <a:schemeClr val="accent1"/>
            </a:solidFill>
            <a:prstDash val="solid"/>
            <a:bevel/>
          </a:ln>
          <a:effectLst/>
        </p:spPr>
      </p:cxnSp>
      <p:cxnSp>
        <p:nvCxnSpPr>
          <p:cNvPr id="32" name="Straight Connector 31">
            <a:extLst>
              <a:ext uri="{FF2B5EF4-FFF2-40B4-BE49-F238E27FC236}">
                <a16:creationId xmlns:a16="http://schemas.microsoft.com/office/drawing/2014/main" id="{E34F160A-D0E0-4B53-B05D-945721925908}"/>
              </a:ext>
            </a:extLst>
          </p:cNvPr>
          <p:cNvCxnSpPr>
            <a:cxnSpLocks/>
            <a:stCxn id="27" idx="2"/>
            <a:endCxn id="19" idx="0"/>
          </p:cNvCxnSpPr>
          <p:nvPr userDrawn="1"/>
        </p:nvCxnSpPr>
        <p:spPr>
          <a:xfrm flipH="1">
            <a:off x="8186229" y="3631841"/>
            <a:ext cx="1062552" cy="643140"/>
          </a:xfrm>
          <a:prstGeom prst="line">
            <a:avLst/>
          </a:prstGeom>
          <a:noFill/>
          <a:ln w="19050" cap="sq" cmpd="sng" algn="ctr">
            <a:solidFill>
              <a:schemeClr val="accent1"/>
            </a:solidFill>
            <a:prstDash val="solid"/>
            <a:bevel/>
          </a:ln>
          <a:effectLst/>
        </p:spPr>
      </p:cxnSp>
      <p:sp>
        <p:nvSpPr>
          <p:cNvPr id="19" name="Rectangle: Rounded Corners 18">
            <a:extLst>
              <a:ext uri="{FF2B5EF4-FFF2-40B4-BE49-F238E27FC236}">
                <a16:creationId xmlns:a16="http://schemas.microsoft.com/office/drawing/2014/main" id="{3913E887-C2B3-49DD-B210-C3B5B00A20A0}"/>
              </a:ext>
            </a:extLst>
          </p:cNvPr>
          <p:cNvSpPr/>
          <p:nvPr userDrawn="1"/>
        </p:nvSpPr>
        <p:spPr>
          <a:xfrm>
            <a:off x="7911909" y="4274981"/>
            <a:ext cx="548640" cy="228600"/>
          </a:xfrm>
          <a:prstGeom prst="round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Calibri" panose="020F0502020204030204"/>
                <a:ea typeface="+mn-ea"/>
                <a:cs typeface="+mn-cs"/>
              </a:rPr>
              <a:t>Zone 1</a:t>
            </a:r>
          </a:p>
        </p:txBody>
      </p:sp>
    </p:spTree>
    <p:extLst>
      <p:ext uri="{BB962C8B-B14F-4D97-AF65-F5344CB8AC3E}">
        <p14:creationId xmlns:p14="http://schemas.microsoft.com/office/powerpoint/2010/main" val="424949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CC588-B172-4570-A6F8-F1601777FA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79BC91-EDCD-4055-8CEA-CEF84DF68D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47BE8D-2CA1-43E6-BF9B-90B439723814}"/>
              </a:ext>
            </a:extLst>
          </p:cNvPr>
          <p:cNvSpPr>
            <a:spLocks noGrp="1"/>
          </p:cNvSpPr>
          <p:nvPr>
            <p:ph type="dt" sz="half" idx="10"/>
          </p:nvPr>
        </p:nvSpPr>
        <p:spPr/>
        <p:txBody>
          <a:bodyPr/>
          <a:lstStyle/>
          <a:p>
            <a:fld id="{65BA741C-B551-4202-838E-BF4BD59FC1DB}" type="datetimeFigureOut">
              <a:rPr lang="en-US" smtClean="0"/>
              <a:t>9/8/2021</a:t>
            </a:fld>
            <a:endParaRPr lang="en-US"/>
          </a:p>
        </p:txBody>
      </p:sp>
      <p:sp>
        <p:nvSpPr>
          <p:cNvPr id="5" name="Footer Placeholder 4">
            <a:extLst>
              <a:ext uri="{FF2B5EF4-FFF2-40B4-BE49-F238E27FC236}">
                <a16:creationId xmlns:a16="http://schemas.microsoft.com/office/drawing/2014/main" id="{A4ED0960-B722-47D0-83FB-F8EF92994B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7209FF-F1BE-4E56-A457-2B0266C41132}"/>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3446856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45404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6999"/>
          </a:xfrm>
        </p:spPr>
        <p:txBody>
          <a:bodyPr/>
          <a:lstStyle>
            <a:lvl1pPr marL="0" indent="0">
              <a:spcBef>
                <a:spcPts val="600"/>
              </a:spcBef>
              <a:spcAft>
                <a:spcPts val="600"/>
              </a:spcAft>
              <a:buNone/>
              <a:defRPr sz="18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07736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11785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34723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758258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783122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075552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78705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6838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8908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23124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69901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6935083"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921950" y="2309812"/>
            <a:ext cx="3687437"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693508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7921951" y="2019300"/>
            <a:ext cx="3687437"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856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28132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49002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778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904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168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91834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28841748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36412015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0591594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00193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71551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7072816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51691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727B71-B4B6-4823-80A1-68C40B475118}"/>
              </a:ext>
            </a:extLst>
          </p:cNvPr>
          <p:cNvSpPr/>
          <p:nvPr/>
        </p:nvSpPr>
        <p:spPr>
          <a:xfrm>
            <a:off x="808468" y="68580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9/8/2021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3587259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55833" y="470067"/>
            <a:ext cx="1423303" cy="304828"/>
          </a:xfrm>
          <a:prstGeom prst="rect">
            <a:avLst/>
          </a:prstGeom>
        </p:spPr>
      </p:pic>
      <p:grpSp>
        <p:nvGrpSpPr>
          <p:cNvPr id="394" name="Group 393"/>
          <p:cNvGrpSpPr>
            <a:grpSpLocks noChangeAspect="1"/>
          </p:cNvGrpSpPr>
          <p:nvPr userDrawn="1"/>
        </p:nvGrpSpPr>
        <p:grpSpPr bwMode="gray">
          <a:xfrm>
            <a:off x="7348884" y="2084130"/>
            <a:ext cx="4335033" cy="3944829"/>
            <a:chOff x="4158236" y="1224815"/>
            <a:chExt cx="4421959" cy="4023360"/>
          </a:xfrm>
        </p:grpSpPr>
        <p:grpSp>
          <p:nvGrpSpPr>
            <p:cNvPr id="395" name="Group 394"/>
            <p:cNvGrpSpPr/>
            <p:nvPr userDrawn="1"/>
          </p:nvGrpSpPr>
          <p:grpSpPr bwMode="gray">
            <a:xfrm>
              <a:off x="4386601" y="1224815"/>
              <a:ext cx="4160377" cy="4023360"/>
              <a:chOff x="4386601" y="1224815"/>
              <a:chExt cx="4160377" cy="4023360"/>
            </a:xfrm>
          </p:grpSpPr>
          <p:sp>
            <p:nvSpPr>
              <p:cNvPr id="44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580"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581"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582"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396" name="Group 395"/>
            <p:cNvGrpSpPr>
              <a:grpSpLocks noChangeAspect="1"/>
            </p:cNvGrpSpPr>
            <p:nvPr userDrawn="1"/>
          </p:nvGrpSpPr>
          <p:grpSpPr bwMode="gray">
            <a:xfrm>
              <a:off x="4158236" y="1291257"/>
              <a:ext cx="4421959" cy="2732056"/>
              <a:chOff x="2667004" y="3332163"/>
              <a:chExt cx="1690690" cy="1044571"/>
            </a:xfrm>
          </p:grpSpPr>
          <p:sp>
            <p:nvSpPr>
              <p:cNvPr id="39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2928205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55833" y="470067"/>
            <a:ext cx="1423303" cy="304828"/>
          </a:xfrm>
          <a:prstGeom prst="rect">
            <a:avLst/>
          </a:prstGeom>
        </p:spPr>
      </p:pic>
      <p:grpSp>
        <p:nvGrpSpPr>
          <p:cNvPr id="229" name="Group 228"/>
          <p:cNvGrpSpPr/>
          <p:nvPr userDrawn="1"/>
        </p:nvGrpSpPr>
        <p:grpSpPr bwMode="gray">
          <a:xfrm>
            <a:off x="7350980" y="2084173"/>
            <a:ext cx="4332936" cy="3944786"/>
            <a:chOff x="8331487" y="2399994"/>
            <a:chExt cx="3607727" cy="3284076"/>
          </a:xfrm>
        </p:grpSpPr>
        <p:sp>
          <p:nvSpPr>
            <p:cNvPr id="230"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99192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Walkin 3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55833" y="470067"/>
            <a:ext cx="1423303" cy="304828"/>
          </a:xfrm>
          <a:prstGeom prst="rect">
            <a:avLst/>
          </a:prstGeom>
        </p:spPr>
      </p:pic>
      <p:grpSp>
        <p:nvGrpSpPr>
          <p:cNvPr id="394" name="Group 393"/>
          <p:cNvGrpSpPr>
            <a:grpSpLocks noChangeAspect="1"/>
          </p:cNvGrpSpPr>
          <p:nvPr userDrawn="1"/>
        </p:nvGrpSpPr>
        <p:grpSpPr>
          <a:xfrm>
            <a:off x="7347793" y="2088117"/>
            <a:ext cx="4329732" cy="3938635"/>
            <a:chOff x="7454492" y="2089044"/>
            <a:chExt cx="4463711" cy="4059936"/>
          </a:xfrm>
        </p:grpSpPr>
        <p:sp>
          <p:nvSpPr>
            <p:cNvPr id="395"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473"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477"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484"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513"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517"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78456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48212" y="470067"/>
            <a:ext cx="1454257" cy="304828"/>
          </a:xfrm>
          <a:prstGeom prst="rect">
            <a:avLst/>
          </a:prstGeom>
        </p:spPr>
      </p:pic>
      <p:grpSp>
        <p:nvGrpSpPr>
          <p:cNvPr id="244" name="Group 243"/>
          <p:cNvGrpSpPr>
            <a:grpSpLocks noChangeAspect="1"/>
          </p:cNvGrpSpPr>
          <p:nvPr userDrawn="1"/>
        </p:nvGrpSpPr>
        <p:grpSpPr bwMode="gray">
          <a:xfrm>
            <a:off x="7348884" y="2084130"/>
            <a:ext cx="4335033" cy="3944829"/>
            <a:chOff x="4158236" y="1224815"/>
            <a:chExt cx="4421959" cy="4023360"/>
          </a:xfrm>
        </p:grpSpPr>
        <p:grpSp>
          <p:nvGrpSpPr>
            <p:cNvPr id="245" name="Group 244"/>
            <p:cNvGrpSpPr/>
            <p:nvPr userDrawn="1"/>
          </p:nvGrpSpPr>
          <p:grpSpPr bwMode="gray">
            <a:xfrm>
              <a:off x="4386601" y="1224815"/>
              <a:ext cx="4160377" cy="4023360"/>
              <a:chOff x="4386601" y="1224815"/>
              <a:chExt cx="4160377" cy="4023360"/>
            </a:xfrm>
          </p:grpSpPr>
          <p:sp>
            <p:nvSpPr>
              <p:cNvPr id="29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669"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670"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671"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46" name="Group 245"/>
            <p:cNvGrpSpPr>
              <a:grpSpLocks noChangeAspect="1"/>
            </p:cNvGrpSpPr>
            <p:nvPr userDrawn="1"/>
          </p:nvGrpSpPr>
          <p:grpSpPr bwMode="gray">
            <a:xfrm>
              <a:off x="4158236" y="1291257"/>
              <a:ext cx="4421959" cy="2732056"/>
              <a:chOff x="2667004" y="3332163"/>
              <a:chExt cx="1690690" cy="1044571"/>
            </a:xfrm>
          </p:grpSpPr>
          <p:sp>
            <p:nvSpPr>
              <p:cNvPr id="24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819613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48212" y="470067"/>
            <a:ext cx="1454257" cy="304828"/>
          </a:xfrm>
          <a:prstGeom prst="rect">
            <a:avLst/>
          </a:prstGeom>
        </p:spPr>
      </p:pic>
      <p:grpSp>
        <p:nvGrpSpPr>
          <p:cNvPr id="393" name="Group 392"/>
          <p:cNvGrpSpPr/>
          <p:nvPr userDrawn="1"/>
        </p:nvGrpSpPr>
        <p:grpSpPr bwMode="gray">
          <a:xfrm>
            <a:off x="7350980" y="2084173"/>
            <a:ext cx="4332936" cy="3944786"/>
            <a:chOff x="8331487" y="2399994"/>
            <a:chExt cx="3607727" cy="3284076"/>
          </a:xfrm>
        </p:grpSpPr>
        <p:sp>
          <p:nvSpPr>
            <p:cNvPr id="394"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84831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48212" y="470067"/>
            <a:ext cx="1454257" cy="304828"/>
          </a:xfrm>
          <a:prstGeom prst="rect">
            <a:avLst/>
          </a:prstGeom>
        </p:spPr>
      </p:pic>
      <p:grpSp>
        <p:nvGrpSpPr>
          <p:cNvPr id="244" name="Group 243"/>
          <p:cNvGrpSpPr>
            <a:grpSpLocks noChangeAspect="1"/>
          </p:cNvGrpSpPr>
          <p:nvPr userDrawn="1"/>
        </p:nvGrpSpPr>
        <p:grpSpPr>
          <a:xfrm>
            <a:off x="7347793" y="2088117"/>
            <a:ext cx="4329732" cy="3938635"/>
            <a:chOff x="7454492" y="2089044"/>
            <a:chExt cx="4463711" cy="4059936"/>
          </a:xfrm>
        </p:grpSpPr>
        <p:sp>
          <p:nvSpPr>
            <p:cNvPr id="245"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23"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27"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34"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63"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67"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210749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714" name="Group 713"/>
          <p:cNvGrpSpPr>
            <a:grpSpLocks noChangeAspect="1"/>
          </p:cNvGrpSpPr>
          <p:nvPr userDrawn="1"/>
        </p:nvGrpSpPr>
        <p:grpSpPr bwMode="gray">
          <a:xfrm>
            <a:off x="7348884" y="2084130"/>
            <a:ext cx="4335033" cy="3944829"/>
            <a:chOff x="4158236" y="1224815"/>
            <a:chExt cx="4421959" cy="4023360"/>
          </a:xfrm>
        </p:grpSpPr>
        <p:grpSp>
          <p:nvGrpSpPr>
            <p:cNvPr id="715" name="Group 714"/>
            <p:cNvGrpSpPr/>
            <p:nvPr userDrawn="1"/>
          </p:nvGrpSpPr>
          <p:grpSpPr bwMode="gray">
            <a:xfrm>
              <a:off x="4386601" y="1224815"/>
              <a:ext cx="4160377" cy="4023360"/>
              <a:chOff x="4386601" y="1224815"/>
              <a:chExt cx="4160377" cy="4023360"/>
            </a:xfrm>
          </p:grpSpPr>
          <p:sp>
            <p:nvSpPr>
              <p:cNvPr id="76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9"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00"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01"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02"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3"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4"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5"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6"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7"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8"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9"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0"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1"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2"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3"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4"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5"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6"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7"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8"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9"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0"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1"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2"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3"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4"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5"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6"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7"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8"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9"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0"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1"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2"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3"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4"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5"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6"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7"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8"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9"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0"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1"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2"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3"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4"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5"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6"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7"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8"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9"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0"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1"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2"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3"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4"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716" name="Group 715"/>
            <p:cNvGrpSpPr>
              <a:grpSpLocks noChangeAspect="1"/>
            </p:cNvGrpSpPr>
            <p:nvPr userDrawn="1"/>
          </p:nvGrpSpPr>
          <p:grpSpPr bwMode="gray">
            <a:xfrm>
              <a:off x="4158236" y="1291257"/>
              <a:ext cx="4421959" cy="2732056"/>
              <a:chOff x="2667004" y="3332163"/>
              <a:chExt cx="1690690" cy="1044571"/>
            </a:xfrm>
          </p:grpSpPr>
          <p:sp>
            <p:nvSpPr>
              <p:cNvPr id="71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172694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userDrawn="1"/>
        </p:nvGrpSpPr>
        <p:grpSpPr bwMode="gray">
          <a:xfrm>
            <a:off x="7350980" y="2084173"/>
            <a:ext cx="4332936" cy="3944786"/>
            <a:chOff x="8331487" y="2399994"/>
            <a:chExt cx="3607727" cy="3284076"/>
          </a:xfrm>
        </p:grpSpPr>
        <p:sp>
          <p:nvSpPr>
            <p:cNvPr id="230"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44223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quare photo 3">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715" name="Group 714"/>
          <p:cNvGrpSpPr>
            <a:grpSpLocks noChangeAspect="1"/>
          </p:cNvGrpSpPr>
          <p:nvPr userDrawn="1"/>
        </p:nvGrpSpPr>
        <p:grpSpPr>
          <a:xfrm>
            <a:off x="7347793" y="2088117"/>
            <a:ext cx="4329732" cy="3938635"/>
            <a:chOff x="7454492" y="2089044"/>
            <a:chExt cx="4463711" cy="4059936"/>
          </a:xfrm>
        </p:grpSpPr>
        <p:sp>
          <p:nvSpPr>
            <p:cNvPr id="716"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794"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798"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05"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34"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38"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9"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0"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1"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2"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3"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4"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5"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6"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7"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8"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9"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0"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1"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2"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3"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4"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5"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6"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7"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8"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9"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0"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1"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2"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3"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4"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5"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6"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7"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8"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9"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0"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1"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2"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3"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4"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5"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6"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7"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8"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9"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0"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1"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2"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3"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4"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5"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6"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7"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8"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9"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0"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1"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2"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3"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43771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41723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9641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48395483"/>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49663989"/>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802297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32087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259882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49379581"/>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19966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7366767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178341"/>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34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104729"/>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941414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72365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01619"/>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100401205"/>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Tree>
    <p:extLst>
      <p:ext uri="{BB962C8B-B14F-4D97-AF65-F5344CB8AC3E}">
        <p14:creationId xmlns:p14="http://schemas.microsoft.com/office/powerpoint/2010/main" val="179511228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4530963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213693" y="2126903"/>
            <a:ext cx="5545571" cy="3775398"/>
          </a:xfrm>
        </p:spPr>
        <p:txBody>
          <a:bodyPr anchor="ctr">
            <a:noAutofit/>
          </a:bodyPr>
          <a:lstStyle>
            <a:lvl1pPr algn="ctr">
              <a:defRPr sz="1961">
                <a:latin typeface="+mj-lt"/>
              </a:defRPr>
            </a:lvl1pPr>
          </a:lstStyle>
          <a:p>
            <a:r>
              <a:rPr lang="en-US"/>
              <a:t> </a:t>
            </a:r>
          </a:p>
        </p:txBody>
      </p:sp>
      <p:sp>
        <p:nvSpPr>
          <p:cNvPr id="4" name="Text Placeholder 3"/>
          <p:cNvSpPr>
            <a:spLocks noGrp="1"/>
          </p:cNvSpPr>
          <p:nvPr>
            <p:ph type="body" sz="quarter" idx="10" hasCustomPrompt="1"/>
          </p:nvPr>
        </p:nvSpPr>
        <p:spPr>
          <a:xfrm>
            <a:off x="432739" y="2126904"/>
            <a:ext cx="5228893" cy="2592447"/>
          </a:xfrm>
        </p:spPr>
        <p:txBody>
          <a:bodyPr wrap="square" lIns="0" tIns="0" rIns="0" bIns="0">
            <a:noAutofit/>
          </a:bodyPr>
          <a:lstStyle>
            <a:lvl1pPr marL="0" marR="0" indent="0" algn="l" defTabSz="914192"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241388766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2121415"/>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50000"/>
                  </a:prstClr>
                </a:solidFill>
                <a:effectLst/>
                <a:uLnTx/>
                <a:uFillTx/>
                <a:latin typeface="Segoe UI Light" panose="020B0502040204020203" pitchFamily="34" charset="0"/>
                <a:ea typeface="+mn-ea"/>
                <a:cs typeface="Segoe UI Light" panose="020B0502040204020203" pitchFamily="34" charset="0"/>
              </a:rPr>
              <a:t>Situation:</a:t>
            </a:r>
            <a:endParaRPr kumimoji="0" lang="en-US" sz="14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274761"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50000"/>
                  </a:prstClr>
                </a:solidFill>
                <a:effectLst/>
                <a:uLnTx/>
                <a:uFillTx/>
                <a:latin typeface="Segoe UI Light" panose="020B0502040204020203" pitchFamily="34" charset="0"/>
                <a:ea typeface="+mn-ea"/>
                <a:cs typeface="Segoe UI Light" panose="020B0502040204020203" pitchFamily="34" charset="0"/>
              </a:rPr>
              <a:t>Solution:</a:t>
            </a:r>
            <a:endParaRPr kumimoji="0" lang="en-US" sz="14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261081"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50000"/>
                  </a:prstClr>
                </a:solidFill>
                <a:effectLst/>
                <a:uLnTx/>
                <a:uFillTx/>
                <a:latin typeface="Segoe UI Light" panose="020B0502040204020203" pitchFamily="34" charset="0"/>
                <a:ea typeface="+mn-ea"/>
                <a:cs typeface="Segoe UI Light" panose="020B0502040204020203" pitchFamily="34" charset="0"/>
              </a:rPr>
              <a:t>Impact:</a:t>
            </a:r>
            <a:endParaRPr kumimoji="0" lang="en-US" sz="14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6611620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703864"/>
            <a:ext cx="7028471" cy="1629553"/>
          </a:xfrm>
          <a:noFill/>
        </p:spPr>
        <p:txBody>
          <a:bodyPr lIns="0" tIns="0" rIns="0" bIns="182880" anchor="b" anchorCtr="0"/>
          <a:lstStyle>
            <a:lvl1pPr>
              <a:defRPr sz="4705"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3301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5" y="2703864"/>
            <a:ext cx="6614839" cy="1629553"/>
          </a:xfrm>
          <a:noFill/>
        </p:spPr>
        <p:txBody>
          <a:bodyPr lIns="0" tIns="0" rIns="0" bIns="182880" anchor="b" anchorCtr="0"/>
          <a:lstStyle>
            <a:lvl1pPr>
              <a:defRPr sz="4705"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3137" spc="0" baseline="0">
                <a:solidFill>
                  <a:schemeClr val="tx1"/>
                </a:solidFill>
                <a:latin typeface="+mn-lt"/>
              </a:defRPr>
            </a:lvl1pPr>
          </a:lstStyle>
          <a:p>
            <a:pPr lvl="0"/>
            <a:r>
              <a:rPr lang="en-US"/>
              <a:t>Author name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291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19331"/>
            <a:ext cx="9401560" cy="1814086"/>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5660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749879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610BC5-32E0-47BF-BD7C-8350D99C476D}"/>
              </a:ext>
            </a:extLst>
          </p:cNvPr>
          <p:cNvSpPr>
            <a:spLocks noGrp="1"/>
          </p:cNvSpPr>
          <p:nvPr>
            <p:ph type="body" sz="quarter" idx="10"/>
          </p:nvPr>
        </p:nvSpPr>
        <p:spPr>
          <a:xfrm>
            <a:off x="588279" y="1011734"/>
            <a:ext cx="11015442" cy="301770"/>
          </a:xfrm>
        </p:spPr>
        <p:txBody>
          <a:bodyPr/>
          <a:lstStyle>
            <a:lvl1pPr marL="0" indent="0">
              <a:buNone/>
              <a:defRPr sz="1961">
                <a:solidFill>
                  <a:srgbClr val="005290"/>
                </a:solidFill>
              </a:defRPr>
            </a:lvl1pPr>
            <a:lvl2pPr marL="228556" indent="0">
              <a:buNone/>
              <a:defRPr/>
            </a:lvl2pPr>
            <a:lvl3pPr marL="457113" indent="0">
              <a:buNone/>
              <a:defRPr/>
            </a:lvl3pPr>
            <a:lvl4pPr marL="661861" indent="0">
              <a:buNone/>
              <a:defRPr/>
            </a:lvl4pPr>
            <a:lvl5pPr marL="855498" indent="0">
              <a:buNone/>
              <a:defRPr/>
            </a:lvl5pPr>
          </a:lstStyle>
          <a:p>
            <a:pPr lvl="0"/>
            <a:r>
              <a:rPr lang="en-US"/>
              <a:t>Edit Master text styles</a:t>
            </a:r>
          </a:p>
        </p:txBody>
      </p:sp>
    </p:spTree>
    <p:extLst>
      <p:ext uri="{BB962C8B-B14F-4D97-AF65-F5344CB8AC3E}">
        <p14:creationId xmlns:p14="http://schemas.microsoft.com/office/powerpoint/2010/main" val="14153275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25E4D22-67A6-4439-8B98-A12FEFE2DC3E}"/>
              </a:ext>
            </a:extLst>
          </p:cNvPr>
          <p:cNvSpPr>
            <a:spLocks noGrp="1"/>
          </p:cNvSpPr>
          <p:nvPr>
            <p:ph type="body" sz="quarter" idx="11"/>
          </p:nvPr>
        </p:nvSpPr>
        <p:spPr>
          <a:xfrm>
            <a:off x="588280" y="1592314"/>
            <a:ext cx="4836477" cy="1756297"/>
          </a:xfrm>
        </p:spPr>
        <p:txBody>
          <a:bodyPr/>
          <a:lstStyle>
            <a:lvl1pPr marL="0" indent="0">
              <a:buNone/>
              <a:defRPr sz="2353" b="1">
                <a:latin typeface="Segoe UI" panose="020B0502040204020203" pitchFamily="34" charset="0"/>
                <a:cs typeface="Segoe UI" panose="020B0502040204020203" pitchFamily="34" charset="0"/>
              </a:defRPr>
            </a:lvl1pPr>
            <a:lvl2pPr marL="0" indent="0">
              <a:buNone/>
              <a:defRPr/>
            </a:lvl2pPr>
            <a:lvl3pPr marL="0" indent="0">
              <a:spcAft>
                <a:spcPts val="588"/>
              </a:spcAft>
              <a:buNone/>
              <a:defRPr sz="2353"/>
            </a:lvl3pPr>
            <a:lvl4pPr marL="0" indent="0">
              <a:buNone/>
              <a:defRPr/>
            </a:lvl4pPr>
            <a:lvl5pPr marL="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663142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5937710" cy="553998"/>
          </a:xfrm>
        </p:spPr>
        <p:txBody>
          <a:bodyPr/>
          <a:lstStyle/>
          <a:p>
            <a:r>
              <a:rPr lang="en-US"/>
              <a:t>Click to edit Master title style</a:t>
            </a:r>
          </a:p>
        </p:txBody>
      </p:sp>
      <p:sp>
        <p:nvSpPr>
          <p:cNvPr id="6" name="Text Placeholder 5">
            <a:extLst>
              <a:ext uri="{FF2B5EF4-FFF2-40B4-BE49-F238E27FC236}">
                <a16:creationId xmlns:a16="http://schemas.microsoft.com/office/drawing/2014/main" id="{D25E4D22-67A6-4439-8B98-A12FEFE2DC3E}"/>
              </a:ext>
            </a:extLst>
          </p:cNvPr>
          <p:cNvSpPr>
            <a:spLocks noGrp="1"/>
          </p:cNvSpPr>
          <p:nvPr>
            <p:ph type="body" sz="quarter" idx="11"/>
          </p:nvPr>
        </p:nvSpPr>
        <p:spPr>
          <a:xfrm>
            <a:off x="588280" y="1592314"/>
            <a:ext cx="4836477" cy="1537152"/>
          </a:xfrm>
        </p:spPr>
        <p:txBody>
          <a:bodyPr/>
          <a:lstStyle>
            <a:lvl1pPr marL="0" indent="0">
              <a:buNone/>
              <a:defRPr sz="2353"/>
            </a:lvl1pPr>
            <a:lvl2pPr marL="0" indent="0">
              <a:buNone/>
              <a:defRPr/>
            </a:lvl2pPr>
            <a:lvl3pPr marL="0" indent="0">
              <a:buNone/>
              <a:defRPr/>
            </a:lvl3pPr>
            <a:lvl4pPr marL="0" indent="0">
              <a:buNone/>
              <a:defRPr/>
            </a:lvl4pPr>
            <a:lvl5pPr marL="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9956230B-4B2B-45F7-8BCD-01CF9BA1AE17}"/>
              </a:ext>
            </a:extLst>
          </p:cNvPr>
          <p:cNvSpPr>
            <a:spLocks noGrp="1"/>
          </p:cNvSpPr>
          <p:nvPr>
            <p:ph type="pic" sz="quarter" idx="12"/>
          </p:nvPr>
        </p:nvSpPr>
        <p:spPr>
          <a:xfrm>
            <a:off x="6442307" y="0"/>
            <a:ext cx="5749694" cy="362087"/>
          </a:xfrm>
        </p:spPr>
        <p:txBody>
          <a:bodyPr/>
          <a:lstStyle/>
          <a:p>
            <a:endParaRPr lang="en-US"/>
          </a:p>
        </p:txBody>
      </p:sp>
    </p:spTree>
    <p:extLst>
      <p:ext uri="{BB962C8B-B14F-4D97-AF65-F5344CB8AC3E}">
        <p14:creationId xmlns:p14="http://schemas.microsoft.com/office/powerpoint/2010/main" val="24003540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7CCF9E1-8695-4DEA-AA41-D1A56135EC00}"/>
              </a:ext>
            </a:extLst>
          </p:cNvPr>
          <p:cNvSpPr>
            <a:spLocks noGrp="1"/>
          </p:cNvSpPr>
          <p:nvPr>
            <p:ph type="pic" sz="quarter" idx="12"/>
          </p:nvPr>
        </p:nvSpPr>
        <p:spPr>
          <a:xfrm>
            <a:off x="0" y="0"/>
            <a:ext cx="6245405" cy="362087"/>
          </a:xfrm>
        </p:spPr>
        <p:txBody>
          <a:bodyPr/>
          <a:lstStyle/>
          <a:p>
            <a:endParaRPr lang="en-US"/>
          </a:p>
        </p:txBody>
      </p:sp>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1694165" y="3840035"/>
            <a:ext cx="4401835" cy="1448089"/>
          </a:xfrm>
        </p:spPr>
        <p:txBody>
          <a:bodyPr/>
          <a:lstStyle>
            <a:lvl1pPr algn="r">
              <a:defRPr sz="4705">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25E4D22-67A6-4439-8B98-A12FEFE2DC3E}"/>
              </a:ext>
            </a:extLst>
          </p:cNvPr>
          <p:cNvSpPr>
            <a:spLocks noGrp="1"/>
          </p:cNvSpPr>
          <p:nvPr>
            <p:ph type="body" sz="quarter" idx="11"/>
          </p:nvPr>
        </p:nvSpPr>
        <p:spPr>
          <a:xfrm>
            <a:off x="7566672" y="3565470"/>
            <a:ext cx="4222700" cy="271592"/>
          </a:xfrm>
        </p:spPr>
        <p:txBody>
          <a:bodyPr anchor="ctr"/>
          <a:lstStyle>
            <a:lvl1pPr marL="0" indent="0">
              <a:spcBef>
                <a:spcPts val="4117"/>
              </a:spcBef>
              <a:buNone/>
              <a:defRPr sz="1765"/>
            </a:lvl1pPr>
            <a:lvl2pPr marL="0" indent="0">
              <a:buNone/>
              <a:defRPr sz="1568"/>
            </a:lvl2pPr>
            <a:lvl3pPr marL="0" indent="0">
              <a:buNone/>
              <a:defRPr sz="1176"/>
            </a:lvl3pPr>
            <a:lvl4pPr marL="0" indent="0">
              <a:buNone/>
              <a:defRPr sz="1078"/>
            </a:lvl4pPr>
            <a:lvl5pPr marL="0" indent="0">
              <a:buNone/>
              <a:defRPr sz="1078"/>
            </a:lvl5pPr>
          </a:lstStyle>
          <a:p>
            <a:pPr lvl="0"/>
            <a:r>
              <a:rPr lang="en-US"/>
              <a:t>Edit Master text styles</a:t>
            </a:r>
          </a:p>
        </p:txBody>
      </p:sp>
    </p:spTree>
    <p:extLst>
      <p:ext uri="{BB962C8B-B14F-4D97-AF65-F5344CB8AC3E}">
        <p14:creationId xmlns:p14="http://schemas.microsoft.com/office/powerpoint/2010/main" val="304921797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610BC5-32E0-47BF-BD7C-8350D99C476D}"/>
              </a:ext>
            </a:extLst>
          </p:cNvPr>
          <p:cNvSpPr>
            <a:spLocks noGrp="1"/>
          </p:cNvSpPr>
          <p:nvPr>
            <p:ph type="body" sz="quarter" idx="10"/>
          </p:nvPr>
        </p:nvSpPr>
        <p:spPr>
          <a:xfrm>
            <a:off x="588279" y="1011734"/>
            <a:ext cx="11015442" cy="301770"/>
          </a:xfrm>
        </p:spPr>
        <p:txBody>
          <a:bodyPr/>
          <a:lstStyle>
            <a:lvl1pPr marL="0" indent="0">
              <a:buNone/>
              <a:defRPr sz="1961">
                <a:solidFill>
                  <a:srgbClr val="005290"/>
                </a:solidFill>
              </a:defRPr>
            </a:lvl1pPr>
            <a:lvl2pPr marL="228556" indent="0">
              <a:buNone/>
              <a:defRPr/>
            </a:lvl2pPr>
            <a:lvl3pPr marL="457113" indent="0">
              <a:buNone/>
              <a:defRPr/>
            </a:lvl3pPr>
            <a:lvl4pPr marL="661861" indent="0">
              <a:buNone/>
              <a:defRPr/>
            </a:lvl4pPr>
            <a:lvl5pPr marL="855498" indent="0">
              <a:buNone/>
              <a:defRPr/>
            </a:lvl5pPr>
          </a:lstStyle>
          <a:p>
            <a:pPr lvl="0"/>
            <a:r>
              <a:rPr lang="en-US"/>
              <a:t>Edit Master text styles</a:t>
            </a:r>
          </a:p>
        </p:txBody>
      </p:sp>
      <p:sp>
        <p:nvSpPr>
          <p:cNvPr id="6" name="Text Placeholder 5">
            <a:extLst>
              <a:ext uri="{FF2B5EF4-FFF2-40B4-BE49-F238E27FC236}">
                <a16:creationId xmlns:a16="http://schemas.microsoft.com/office/drawing/2014/main" id="{D25E4D22-67A6-4439-8B98-A12FEFE2DC3E}"/>
              </a:ext>
            </a:extLst>
          </p:cNvPr>
          <p:cNvSpPr>
            <a:spLocks noGrp="1"/>
          </p:cNvSpPr>
          <p:nvPr>
            <p:ph type="body" sz="quarter" idx="11"/>
          </p:nvPr>
        </p:nvSpPr>
        <p:spPr>
          <a:xfrm>
            <a:off x="588279" y="1592314"/>
            <a:ext cx="5663351" cy="1537152"/>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612616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2070405"/>
            <a:ext cx="4297252" cy="1107996"/>
          </a:xfrm>
        </p:spPr>
        <p:txBody>
          <a:bodyPr anchor="b"/>
          <a:lstStyle/>
          <a:p>
            <a:r>
              <a:rPr lang="en-US"/>
              <a:t>Click to edit Master title style</a:t>
            </a:r>
          </a:p>
        </p:txBody>
      </p:sp>
      <p:sp>
        <p:nvSpPr>
          <p:cNvPr id="4" name="Text Placeholder 3">
            <a:extLst>
              <a:ext uri="{FF2B5EF4-FFF2-40B4-BE49-F238E27FC236}">
                <a16:creationId xmlns:a16="http://schemas.microsoft.com/office/drawing/2014/main" id="{BB610BC5-32E0-47BF-BD7C-8350D99C476D}"/>
              </a:ext>
            </a:extLst>
          </p:cNvPr>
          <p:cNvSpPr>
            <a:spLocks noGrp="1"/>
          </p:cNvSpPr>
          <p:nvPr>
            <p:ph type="body" sz="quarter" idx="10"/>
          </p:nvPr>
        </p:nvSpPr>
        <p:spPr>
          <a:xfrm>
            <a:off x="588279" y="3178402"/>
            <a:ext cx="4296052" cy="301749"/>
          </a:xfrm>
        </p:spPr>
        <p:txBody>
          <a:bodyPr/>
          <a:lstStyle>
            <a:lvl1pPr marL="0" indent="0">
              <a:buNone/>
              <a:defRPr sz="1961">
                <a:solidFill>
                  <a:srgbClr val="005290"/>
                </a:solidFill>
              </a:defRPr>
            </a:lvl1pPr>
            <a:lvl2pPr marL="228556" indent="0">
              <a:buNone/>
              <a:defRPr/>
            </a:lvl2pPr>
            <a:lvl3pPr marL="457113" indent="0">
              <a:buNone/>
              <a:defRPr/>
            </a:lvl3pPr>
            <a:lvl4pPr marL="661861" indent="0">
              <a:buNone/>
              <a:defRPr/>
            </a:lvl4pPr>
            <a:lvl5pPr marL="855498" indent="0">
              <a:buNone/>
              <a:defRPr/>
            </a:lvl5pPr>
          </a:lstStyle>
          <a:p>
            <a:pPr lvl="0"/>
            <a:r>
              <a:rPr lang="en-US"/>
              <a:t>Edit Master text styles</a:t>
            </a:r>
          </a:p>
        </p:txBody>
      </p:sp>
    </p:spTree>
    <p:extLst>
      <p:ext uri="{BB962C8B-B14F-4D97-AF65-F5344CB8AC3E}">
        <p14:creationId xmlns:p14="http://schemas.microsoft.com/office/powerpoint/2010/main" val="1743899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BEDFE9A1-8EBF-4A3E-96C0-21360A573389}"/>
              </a:ext>
            </a:extLst>
          </p:cNvPr>
          <p:cNvSpPr>
            <a:spLocks noGrp="1"/>
          </p:cNvSpPr>
          <p:nvPr>
            <p:ph type="body" sz="quarter" idx="15"/>
          </p:nvPr>
        </p:nvSpPr>
        <p:spPr>
          <a:xfrm>
            <a:off x="205169" y="3151796"/>
            <a:ext cx="3868539" cy="1391156"/>
          </a:xfrm>
        </p:spPr>
        <p:txBody>
          <a:bodyPr lIns="182880"/>
          <a:lstStyle>
            <a:lvl1pPr marL="0" indent="0" algn="l">
              <a:spcBef>
                <a:spcPts val="0"/>
              </a:spcBef>
              <a:spcAft>
                <a:spcPts val="1176"/>
              </a:spcAft>
              <a:buNone/>
              <a:defRPr sz="1765" b="1">
                <a:latin typeface="Segoe UI" panose="020B0502040204020203" pitchFamily="34" charset="0"/>
                <a:cs typeface="Segoe UI" panose="020B0502040204020203" pitchFamily="34" charset="0"/>
              </a:defRPr>
            </a:lvl1pPr>
            <a:lvl2pPr marL="0" indent="0" algn="l">
              <a:buNone/>
              <a:defRPr sz="1568"/>
            </a:lvl2pPr>
            <a:lvl3pPr marL="0" indent="0" algn="l">
              <a:buNone/>
              <a:defRPr sz="1372"/>
            </a:lvl3pPr>
            <a:lvl4pPr marL="0" indent="0" algn="l">
              <a:buNone/>
              <a:defRPr sz="1078"/>
            </a:lvl4pPr>
            <a:lvl5pPr marL="0" indent="0" algn="l">
              <a:buNone/>
              <a:defRPr sz="1078"/>
            </a:lvl5pPr>
          </a:lstStyle>
          <a:p>
            <a:pPr lvl="0"/>
            <a:r>
              <a:rPr lang="en-US"/>
              <a:t>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6F4B41E4-610C-4F40-B6DA-3C5C5197223F}"/>
              </a:ext>
            </a:extLst>
          </p:cNvPr>
          <p:cNvSpPr>
            <a:spLocks noGrp="1"/>
          </p:cNvSpPr>
          <p:nvPr>
            <p:ph type="body" sz="quarter" idx="16"/>
          </p:nvPr>
        </p:nvSpPr>
        <p:spPr>
          <a:xfrm>
            <a:off x="4249755" y="3151796"/>
            <a:ext cx="3868539" cy="1391156"/>
          </a:xfrm>
        </p:spPr>
        <p:txBody>
          <a:bodyPr lIns="182880"/>
          <a:lstStyle>
            <a:lvl1pPr marL="0" indent="0" algn="l">
              <a:spcBef>
                <a:spcPts val="0"/>
              </a:spcBef>
              <a:spcAft>
                <a:spcPts val="1176"/>
              </a:spcAft>
              <a:buNone/>
              <a:defRPr sz="1765" b="1">
                <a:latin typeface="Segoe UI" panose="020B0502040204020203" pitchFamily="34" charset="0"/>
                <a:cs typeface="Segoe UI" panose="020B0502040204020203" pitchFamily="34" charset="0"/>
              </a:defRPr>
            </a:lvl1pPr>
            <a:lvl2pPr marL="0" indent="0" algn="l">
              <a:buNone/>
              <a:defRPr sz="1568"/>
            </a:lvl2pPr>
            <a:lvl3pPr marL="0" indent="0" algn="l">
              <a:buNone/>
              <a:defRPr sz="1372"/>
            </a:lvl3pPr>
            <a:lvl4pPr marL="0" indent="0" algn="l">
              <a:buNone/>
              <a:defRPr sz="1078"/>
            </a:lvl4pPr>
            <a:lvl5pPr marL="0" indent="0" algn="l">
              <a:buNone/>
              <a:defRPr sz="1078"/>
            </a:lvl5pPr>
          </a:lstStyle>
          <a:p>
            <a:pPr lvl="0"/>
            <a:r>
              <a:rPr lang="en-US"/>
              <a:t>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F271EDBA-EA83-41F3-BDE5-B564EC94D032}"/>
              </a:ext>
            </a:extLst>
          </p:cNvPr>
          <p:cNvSpPr>
            <a:spLocks noGrp="1"/>
          </p:cNvSpPr>
          <p:nvPr>
            <p:ph type="body" sz="quarter" idx="17"/>
          </p:nvPr>
        </p:nvSpPr>
        <p:spPr>
          <a:xfrm>
            <a:off x="8294341" y="3151796"/>
            <a:ext cx="3868539" cy="1391156"/>
          </a:xfrm>
        </p:spPr>
        <p:txBody>
          <a:bodyPr lIns="182880"/>
          <a:lstStyle>
            <a:lvl1pPr marL="0" indent="0" algn="l">
              <a:spcBef>
                <a:spcPts val="0"/>
              </a:spcBef>
              <a:spcAft>
                <a:spcPts val="1176"/>
              </a:spcAft>
              <a:buNone/>
              <a:defRPr sz="1765" b="1">
                <a:latin typeface="Segoe UI" panose="020B0502040204020203" pitchFamily="34" charset="0"/>
                <a:cs typeface="Segoe UI" panose="020B0502040204020203" pitchFamily="34" charset="0"/>
              </a:defRPr>
            </a:lvl1pPr>
            <a:lvl2pPr marL="0" indent="0" algn="l">
              <a:buNone/>
              <a:defRPr sz="1568"/>
            </a:lvl2pPr>
            <a:lvl3pPr marL="0" indent="0" algn="l">
              <a:buNone/>
              <a:defRPr sz="1372"/>
            </a:lvl3pPr>
            <a:lvl4pPr marL="0" indent="0" algn="l">
              <a:buNone/>
              <a:defRPr sz="1078"/>
            </a:lvl4pPr>
            <a:lvl5pPr marL="0" indent="0" algn="l">
              <a:buNone/>
              <a:defRPr sz="1078"/>
            </a:lvl5pPr>
          </a:lstStyle>
          <a:p>
            <a:pPr lvl="0"/>
            <a:r>
              <a:rPr lang="en-US"/>
              <a:t>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765479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610BC5-32E0-47BF-BD7C-8350D99C476D}"/>
              </a:ext>
            </a:extLst>
          </p:cNvPr>
          <p:cNvSpPr>
            <a:spLocks noGrp="1"/>
          </p:cNvSpPr>
          <p:nvPr>
            <p:ph type="body" sz="quarter" idx="10"/>
          </p:nvPr>
        </p:nvSpPr>
        <p:spPr>
          <a:xfrm>
            <a:off x="588279" y="1011734"/>
            <a:ext cx="11015442" cy="301770"/>
          </a:xfrm>
        </p:spPr>
        <p:txBody>
          <a:bodyPr/>
          <a:lstStyle>
            <a:lvl1pPr marL="0" indent="0">
              <a:buNone/>
              <a:defRPr sz="1961">
                <a:solidFill>
                  <a:srgbClr val="005290"/>
                </a:solidFill>
              </a:defRPr>
            </a:lvl1pPr>
            <a:lvl2pPr marL="228556" indent="0">
              <a:buNone/>
              <a:defRPr/>
            </a:lvl2pPr>
            <a:lvl3pPr marL="457113" indent="0">
              <a:buNone/>
              <a:defRPr/>
            </a:lvl3pPr>
            <a:lvl4pPr marL="661861" indent="0">
              <a:buNone/>
              <a:defRPr/>
            </a:lvl4pPr>
            <a:lvl5pPr marL="855498"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AEFF53CA-ABF5-4AAC-8486-ABCC1A5399E8}"/>
              </a:ext>
            </a:extLst>
          </p:cNvPr>
          <p:cNvSpPr>
            <a:spLocks noGrp="1"/>
          </p:cNvSpPr>
          <p:nvPr>
            <p:ph type="pic" sz="quarter" idx="11"/>
          </p:nvPr>
        </p:nvSpPr>
        <p:spPr>
          <a:xfrm>
            <a:off x="199946" y="1529164"/>
            <a:ext cx="2868559" cy="362087"/>
          </a:xfrm>
        </p:spPr>
        <p:txBody>
          <a:bodyPr/>
          <a:lstStyle/>
          <a:p>
            <a:endParaRPr lang="en-US"/>
          </a:p>
        </p:txBody>
      </p:sp>
      <p:sp>
        <p:nvSpPr>
          <p:cNvPr id="6" name="Picture Placeholder 4">
            <a:extLst>
              <a:ext uri="{FF2B5EF4-FFF2-40B4-BE49-F238E27FC236}">
                <a16:creationId xmlns:a16="http://schemas.microsoft.com/office/drawing/2014/main" id="{AEE4FEB4-C512-458B-B1F6-F284EC2B1158}"/>
              </a:ext>
            </a:extLst>
          </p:cNvPr>
          <p:cNvSpPr>
            <a:spLocks noGrp="1"/>
          </p:cNvSpPr>
          <p:nvPr>
            <p:ph type="pic" sz="quarter" idx="12"/>
          </p:nvPr>
        </p:nvSpPr>
        <p:spPr>
          <a:xfrm>
            <a:off x="3174463" y="1529164"/>
            <a:ext cx="2868559" cy="362087"/>
          </a:xfrm>
        </p:spPr>
        <p:txBody>
          <a:bodyPr/>
          <a:lstStyle/>
          <a:p>
            <a:endParaRPr lang="en-US"/>
          </a:p>
        </p:txBody>
      </p:sp>
      <p:sp>
        <p:nvSpPr>
          <p:cNvPr id="7" name="Picture Placeholder 4">
            <a:extLst>
              <a:ext uri="{FF2B5EF4-FFF2-40B4-BE49-F238E27FC236}">
                <a16:creationId xmlns:a16="http://schemas.microsoft.com/office/drawing/2014/main" id="{D3B482A4-D91E-4918-AFE2-BDB694162518}"/>
              </a:ext>
            </a:extLst>
          </p:cNvPr>
          <p:cNvSpPr>
            <a:spLocks noGrp="1"/>
          </p:cNvSpPr>
          <p:nvPr>
            <p:ph type="pic" sz="quarter" idx="13"/>
          </p:nvPr>
        </p:nvSpPr>
        <p:spPr>
          <a:xfrm>
            <a:off x="6148979" y="1529164"/>
            <a:ext cx="2868559" cy="362087"/>
          </a:xfrm>
        </p:spPr>
        <p:txBody>
          <a:bodyPr/>
          <a:lstStyle/>
          <a:p>
            <a:endParaRPr lang="en-US"/>
          </a:p>
        </p:txBody>
      </p:sp>
      <p:sp>
        <p:nvSpPr>
          <p:cNvPr id="8" name="Picture Placeholder 4">
            <a:extLst>
              <a:ext uri="{FF2B5EF4-FFF2-40B4-BE49-F238E27FC236}">
                <a16:creationId xmlns:a16="http://schemas.microsoft.com/office/drawing/2014/main" id="{F3562906-A4A9-4A9E-800D-77F3DCD2F064}"/>
              </a:ext>
            </a:extLst>
          </p:cNvPr>
          <p:cNvSpPr>
            <a:spLocks noGrp="1"/>
          </p:cNvSpPr>
          <p:nvPr>
            <p:ph type="pic" sz="quarter" idx="14"/>
          </p:nvPr>
        </p:nvSpPr>
        <p:spPr>
          <a:xfrm>
            <a:off x="9123495" y="1529164"/>
            <a:ext cx="2868559" cy="362087"/>
          </a:xfrm>
        </p:spPr>
        <p:txBody>
          <a:bodyPr/>
          <a:lstStyle/>
          <a:p>
            <a:endParaRPr lang="en-US"/>
          </a:p>
        </p:txBody>
      </p:sp>
      <p:sp>
        <p:nvSpPr>
          <p:cNvPr id="10" name="Text Placeholder 9">
            <a:extLst>
              <a:ext uri="{FF2B5EF4-FFF2-40B4-BE49-F238E27FC236}">
                <a16:creationId xmlns:a16="http://schemas.microsoft.com/office/drawing/2014/main" id="{BEDFE9A1-8EBF-4A3E-96C0-21360A573389}"/>
              </a:ext>
            </a:extLst>
          </p:cNvPr>
          <p:cNvSpPr>
            <a:spLocks noGrp="1"/>
          </p:cNvSpPr>
          <p:nvPr>
            <p:ph type="body" sz="quarter" idx="15"/>
          </p:nvPr>
        </p:nvSpPr>
        <p:spPr>
          <a:xfrm>
            <a:off x="199946" y="5158232"/>
            <a:ext cx="2599632" cy="1241302"/>
          </a:xfrm>
        </p:spPr>
        <p:txBody>
          <a:bodyPr lIns="182880"/>
          <a:lstStyle>
            <a:lvl1pPr marL="0" indent="0">
              <a:buNone/>
              <a:defRPr sz="1765" b="1">
                <a:latin typeface="Segoe UI" panose="020B0502040204020203" pitchFamily="34" charset="0"/>
                <a:cs typeface="Segoe UI" panose="020B0502040204020203" pitchFamily="34" charset="0"/>
              </a:defRPr>
            </a:lvl1pPr>
            <a:lvl2pPr marL="0" indent="0">
              <a:buNone/>
              <a:defRPr sz="1568"/>
            </a:lvl2pPr>
            <a:lvl3pPr marL="0" indent="0">
              <a:buNone/>
              <a:defRPr sz="1372"/>
            </a:lvl3pPr>
            <a:lvl4pPr marL="0" indent="0">
              <a:buNone/>
              <a:defRPr sz="1078"/>
            </a:lvl4pPr>
            <a:lvl5pPr marL="0" indent="0">
              <a:buNone/>
              <a:defRPr sz="1078"/>
            </a:lvl5pPr>
          </a:lstStyle>
          <a:p>
            <a:pPr lvl="0"/>
            <a:r>
              <a:rPr lang="en-US"/>
              <a:t>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70432E34-B453-4910-B2D8-657742BA9363}"/>
              </a:ext>
            </a:extLst>
          </p:cNvPr>
          <p:cNvSpPr>
            <a:spLocks noGrp="1"/>
          </p:cNvSpPr>
          <p:nvPr>
            <p:ph type="body" sz="quarter" idx="16"/>
          </p:nvPr>
        </p:nvSpPr>
        <p:spPr>
          <a:xfrm>
            <a:off x="3174462" y="5158232"/>
            <a:ext cx="2599632" cy="1241302"/>
          </a:xfrm>
        </p:spPr>
        <p:txBody>
          <a:bodyPr lIns="182880"/>
          <a:lstStyle>
            <a:lvl1pPr marL="0" indent="0">
              <a:buNone/>
              <a:defRPr sz="1765" b="1">
                <a:latin typeface="Segoe UI" panose="020B0502040204020203" pitchFamily="34" charset="0"/>
                <a:cs typeface="Segoe UI" panose="020B0502040204020203" pitchFamily="34" charset="0"/>
              </a:defRPr>
            </a:lvl1pPr>
            <a:lvl2pPr marL="0" indent="0">
              <a:buNone/>
              <a:defRPr sz="1568"/>
            </a:lvl2pPr>
            <a:lvl3pPr marL="0" indent="0">
              <a:buNone/>
              <a:defRPr sz="1372"/>
            </a:lvl3pPr>
            <a:lvl4pPr marL="0" indent="0">
              <a:buNone/>
              <a:defRPr sz="1078"/>
            </a:lvl4pPr>
            <a:lvl5pPr marL="0" indent="0">
              <a:buNone/>
              <a:defRPr sz="1078"/>
            </a:lvl5pPr>
          </a:lstStyle>
          <a:p>
            <a:pPr lvl="0"/>
            <a:r>
              <a:rPr lang="en-US"/>
              <a:t>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DA5AACB3-F7E9-4275-8BE2-1412C9427791}"/>
              </a:ext>
            </a:extLst>
          </p:cNvPr>
          <p:cNvSpPr>
            <a:spLocks noGrp="1"/>
          </p:cNvSpPr>
          <p:nvPr>
            <p:ph type="body" sz="quarter" idx="17"/>
          </p:nvPr>
        </p:nvSpPr>
        <p:spPr>
          <a:xfrm>
            <a:off x="6148979" y="5158232"/>
            <a:ext cx="2599632" cy="1241302"/>
          </a:xfrm>
        </p:spPr>
        <p:txBody>
          <a:bodyPr lIns="182880"/>
          <a:lstStyle>
            <a:lvl1pPr marL="0" indent="0">
              <a:buNone/>
              <a:defRPr sz="1765" b="1">
                <a:latin typeface="Segoe UI" panose="020B0502040204020203" pitchFamily="34" charset="0"/>
                <a:cs typeface="Segoe UI" panose="020B0502040204020203" pitchFamily="34" charset="0"/>
              </a:defRPr>
            </a:lvl1pPr>
            <a:lvl2pPr marL="0" indent="0">
              <a:buNone/>
              <a:defRPr sz="1568"/>
            </a:lvl2pPr>
            <a:lvl3pPr marL="0" indent="0">
              <a:buNone/>
              <a:defRPr sz="1372"/>
            </a:lvl3pPr>
            <a:lvl4pPr marL="0" indent="0">
              <a:buNone/>
              <a:defRPr sz="1078"/>
            </a:lvl4pPr>
            <a:lvl5pPr marL="0" indent="0">
              <a:buNone/>
              <a:defRPr sz="1078"/>
            </a:lvl5pPr>
          </a:lstStyle>
          <a:p>
            <a:pPr lvl="0"/>
            <a:r>
              <a:rPr lang="en-US"/>
              <a:t>Edit Master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9">
            <a:extLst>
              <a:ext uri="{FF2B5EF4-FFF2-40B4-BE49-F238E27FC236}">
                <a16:creationId xmlns:a16="http://schemas.microsoft.com/office/drawing/2014/main" id="{19F6EA7C-C5A9-4701-B596-9F783AAD267D}"/>
              </a:ext>
            </a:extLst>
          </p:cNvPr>
          <p:cNvSpPr>
            <a:spLocks noGrp="1"/>
          </p:cNvSpPr>
          <p:nvPr>
            <p:ph type="body" sz="quarter" idx="18"/>
          </p:nvPr>
        </p:nvSpPr>
        <p:spPr>
          <a:xfrm>
            <a:off x="9123495" y="5158232"/>
            <a:ext cx="2599632" cy="1241302"/>
          </a:xfrm>
        </p:spPr>
        <p:txBody>
          <a:bodyPr lIns="182880"/>
          <a:lstStyle>
            <a:lvl1pPr marL="0" indent="0">
              <a:buNone/>
              <a:defRPr sz="1765" b="1">
                <a:latin typeface="Segoe UI" panose="020B0502040204020203" pitchFamily="34" charset="0"/>
                <a:cs typeface="Segoe UI" panose="020B0502040204020203" pitchFamily="34" charset="0"/>
              </a:defRPr>
            </a:lvl1pPr>
            <a:lvl2pPr marL="0" indent="0">
              <a:buNone/>
              <a:defRPr sz="1568"/>
            </a:lvl2pPr>
            <a:lvl3pPr marL="0" indent="0">
              <a:buNone/>
              <a:defRPr sz="1372"/>
            </a:lvl3pPr>
            <a:lvl4pPr marL="0" indent="0">
              <a:buNone/>
              <a:defRPr sz="1078"/>
            </a:lvl4pPr>
            <a:lvl5pPr marL="0" indent="0">
              <a:buNone/>
              <a:defRPr sz="1078"/>
            </a:lvl5pPr>
          </a:lstStyle>
          <a:p>
            <a:pPr lvl="0"/>
            <a:r>
              <a:rPr lang="en-US"/>
              <a:t>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20328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64_Custom Layout">
    <p:bg>
      <p:bgRef idx="1001">
        <a:schemeClr val="bg2"/>
      </p:bgRef>
    </p:bg>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5A282E78-549F-4E0C-8092-0CE22A7A0BF9}"/>
              </a:ext>
            </a:extLst>
          </p:cNvPr>
          <p:cNvSpPr>
            <a:spLocks noGrp="1"/>
          </p:cNvSpPr>
          <p:nvPr>
            <p:ph type="pic" sz="quarter" idx="10"/>
          </p:nvPr>
        </p:nvSpPr>
        <p:spPr>
          <a:xfrm>
            <a:off x="1" y="1714501"/>
            <a:ext cx="12192000" cy="362087"/>
          </a:xfrm>
        </p:spPr>
        <p:txBody>
          <a:bodyPr/>
          <a:lstStyle/>
          <a:p>
            <a:endParaRPr lang="fr-CA"/>
          </a:p>
        </p:txBody>
      </p:sp>
      <p:sp>
        <p:nvSpPr>
          <p:cNvPr id="8" name="Text Placeholder 4">
            <a:extLst>
              <a:ext uri="{FF2B5EF4-FFF2-40B4-BE49-F238E27FC236}">
                <a16:creationId xmlns:a16="http://schemas.microsoft.com/office/drawing/2014/main" id="{B4361E0C-DF4F-45A9-8030-327B7C991A6A}"/>
              </a:ext>
            </a:extLst>
          </p:cNvPr>
          <p:cNvSpPr>
            <a:spLocks noGrp="1"/>
          </p:cNvSpPr>
          <p:nvPr>
            <p:ph type="body" sz="quarter" idx="16" hasCustomPrompt="1"/>
          </p:nvPr>
        </p:nvSpPr>
        <p:spPr>
          <a:xfrm>
            <a:off x="8979876" y="3337560"/>
            <a:ext cx="2743200" cy="504772"/>
          </a:xfrm>
        </p:spPr>
        <p:txBody>
          <a:bodyPr/>
          <a:lstStyle>
            <a:lvl4pPr marL="0" indent="0" algn="ctr">
              <a:buNone/>
              <a:defRPr lang="en-US" sz="1600" b="1" kern="1200" cap="all" spc="200" baseline="0" dirty="0">
                <a:solidFill>
                  <a:schemeClr val="bg1"/>
                </a:solidFill>
                <a:latin typeface="+mn-lt"/>
                <a:ea typeface="+mn-ea"/>
                <a:cs typeface="+mn-cs"/>
              </a:defRPr>
            </a:lvl4pPr>
            <a:lvl5pPr marL="0" indent="0" algn="ctr">
              <a:buNone/>
              <a:defRPr sz="1400">
                <a:solidFill>
                  <a:schemeClr val="bg1"/>
                </a:solidFill>
              </a:defRPr>
            </a:lvl5pPr>
          </a:lstStyle>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1C44C3EB-B85F-43F9-B66A-CE442AC8C4A2}"/>
              </a:ext>
            </a:extLst>
          </p:cNvPr>
          <p:cNvSpPr>
            <a:spLocks noGrp="1"/>
          </p:cNvSpPr>
          <p:nvPr>
            <p:ph type="body" sz="quarter" idx="18" hasCustomPrompt="1"/>
          </p:nvPr>
        </p:nvSpPr>
        <p:spPr>
          <a:xfrm>
            <a:off x="6123907" y="3337560"/>
            <a:ext cx="2743200" cy="504772"/>
          </a:xfrm>
        </p:spPr>
        <p:txBody>
          <a:bodyPr/>
          <a:lstStyle>
            <a:lvl4pPr marL="0" indent="0" algn="ctr">
              <a:buNone/>
              <a:defRPr lang="en-US" sz="1600" b="1" kern="1200" cap="all" spc="200" baseline="0" dirty="0">
                <a:solidFill>
                  <a:schemeClr val="bg1"/>
                </a:solidFill>
                <a:latin typeface="+mn-lt"/>
                <a:ea typeface="+mn-ea"/>
                <a:cs typeface="+mn-cs"/>
              </a:defRPr>
            </a:lvl4pPr>
            <a:lvl5pPr marL="0" indent="0" algn="ctr">
              <a:buNone/>
              <a:defRPr sz="1400">
                <a:solidFill>
                  <a:schemeClr val="bg1"/>
                </a:solidFill>
              </a:defRPr>
            </a:lvl5pPr>
          </a:lstStyle>
          <a:p>
            <a:pPr lvl="3"/>
            <a:r>
              <a:rPr lang="en-US"/>
              <a:t>Fourth level</a:t>
            </a:r>
          </a:p>
          <a:p>
            <a:pPr lvl="4"/>
            <a:r>
              <a:rPr lang="en-US"/>
              <a:t>Fifth level</a:t>
            </a:r>
          </a:p>
        </p:txBody>
      </p:sp>
      <p:sp>
        <p:nvSpPr>
          <p:cNvPr id="14" name="Text Placeholder 4">
            <a:extLst>
              <a:ext uri="{FF2B5EF4-FFF2-40B4-BE49-F238E27FC236}">
                <a16:creationId xmlns:a16="http://schemas.microsoft.com/office/drawing/2014/main" id="{FBE980F9-B92A-4A48-A981-D865F2A55948}"/>
              </a:ext>
            </a:extLst>
          </p:cNvPr>
          <p:cNvSpPr>
            <a:spLocks noGrp="1"/>
          </p:cNvSpPr>
          <p:nvPr>
            <p:ph type="body" sz="quarter" idx="19" hasCustomPrompt="1"/>
          </p:nvPr>
        </p:nvSpPr>
        <p:spPr>
          <a:xfrm>
            <a:off x="3267939" y="3337560"/>
            <a:ext cx="2743200" cy="504772"/>
          </a:xfrm>
        </p:spPr>
        <p:txBody>
          <a:bodyPr/>
          <a:lstStyle>
            <a:lvl4pPr marL="0" indent="0" algn="ctr">
              <a:buNone/>
              <a:defRPr lang="en-US" sz="1600" b="1" kern="1200" cap="all" spc="200" baseline="0" dirty="0">
                <a:solidFill>
                  <a:schemeClr val="bg1"/>
                </a:solidFill>
                <a:latin typeface="+mn-lt"/>
                <a:ea typeface="+mn-ea"/>
                <a:cs typeface="+mn-cs"/>
              </a:defRPr>
            </a:lvl4pPr>
            <a:lvl5pPr marL="0" indent="0" algn="ctr">
              <a:buNone/>
              <a:defRPr sz="1400">
                <a:solidFill>
                  <a:schemeClr val="bg1"/>
                </a:solidFill>
              </a:defRPr>
            </a:lvl5pPr>
          </a:lstStyle>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796B9E08-2C09-499B-85F8-4F1888798F99}"/>
              </a:ext>
            </a:extLst>
          </p:cNvPr>
          <p:cNvSpPr>
            <a:spLocks noGrp="1"/>
          </p:cNvSpPr>
          <p:nvPr>
            <p:ph type="body" sz="quarter" idx="20" hasCustomPrompt="1"/>
          </p:nvPr>
        </p:nvSpPr>
        <p:spPr>
          <a:xfrm>
            <a:off x="411970" y="3337560"/>
            <a:ext cx="2743200" cy="504772"/>
          </a:xfrm>
        </p:spPr>
        <p:txBody>
          <a:bodyPr/>
          <a:lstStyle>
            <a:lvl4pPr marL="0" indent="0" algn="ctr">
              <a:buNone/>
              <a:defRPr lang="en-US" sz="1600" b="1" kern="1200" cap="all" spc="200" baseline="0" dirty="0">
                <a:solidFill>
                  <a:schemeClr val="bg1"/>
                </a:solidFill>
                <a:latin typeface="+mn-lt"/>
                <a:ea typeface="+mn-ea"/>
                <a:cs typeface="+mn-cs"/>
              </a:defRPr>
            </a:lvl4pPr>
            <a:lvl5pPr marL="0" indent="0" algn="ctr">
              <a:buNone/>
              <a:defRPr sz="1400">
                <a:solidFill>
                  <a:schemeClr val="bg1"/>
                </a:solidFill>
              </a:defRPr>
            </a:lvl5pPr>
          </a:lstStyle>
          <a:p>
            <a:pPr lvl="3"/>
            <a:r>
              <a:rPr lang="en-US"/>
              <a:t>Fourth level</a:t>
            </a:r>
          </a:p>
          <a:p>
            <a:pPr lvl="4"/>
            <a:r>
              <a:rPr lang="en-US"/>
              <a:t>Fifth level</a:t>
            </a:r>
          </a:p>
        </p:txBody>
      </p:sp>
      <p:sp>
        <p:nvSpPr>
          <p:cNvPr id="4" name="Title 3">
            <a:extLst>
              <a:ext uri="{FF2B5EF4-FFF2-40B4-BE49-F238E27FC236}">
                <a16:creationId xmlns:a16="http://schemas.microsoft.com/office/drawing/2014/main" id="{8D3C1F4F-7A78-446C-8651-DDB97A672AA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7686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63_Custom Layout">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 y="1714501"/>
            <a:ext cx="12192000" cy="362087"/>
          </a:xfrm>
        </p:spPr>
        <p:txBody>
          <a:bodyPr/>
          <a:lstStyle/>
          <a:p>
            <a:endParaRPr lang="fr-CA"/>
          </a:p>
        </p:txBody>
      </p:sp>
      <p:sp>
        <p:nvSpPr>
          <p:cNvPr id="15" name="Text Placeholder 4">
            <a:extLst>
              <a:ext uri="{FF2B5EF4-FFF2-40B4-BE49-F238E27FC236}">
                <a16:creationId xmlns:a16="http://schemas.microsoft.com/office/drawing/2014/main" id="{8F83E6A3-9A38-4EFE-89CD-3AC897013754}"/>
              </a:ext>
            </a:extLst>
          </p:cNvPr>
          <p:cNvSpPr>
            <a:spLocks noGrp="1"/>
          </p:cNvSpPr>
          <p:nvPr>
            <p:ph type="body" sz="quarter" idx="19" hasCustomPrompt="1"/>
          </p:nvPr>
        </p:nvSpPr>
        <p:spPr>
          <a:xfrm>
            <a:off x="7263583" y="3305835"/>
            <a:ext cx="2330705" cy="417824"/>
          </a:xfrm>
        </p:spPr>
        <p:txBody>
          <a:bodyPr/>
          <a:lstStyle>
            <a:lvl4pPr marL="0" indent="0" algn="ctr">
              <a:buNone/>
              <a:defRPr lang="en-US" sz="1274" b="1" kern="1200" cap="all" spc="200" baseline="0" dirty="0">
                <a:solidFill>
                  <a:schemeClr val="bg1"/>
                </a:solidFill>
                <a:latin typeface="+mn-lt"/>
                <a:ea typeface="+mn-ea"/>
                <a:cs typeface="+mn-cs"/>
              </a:defRPr>
            </a:lvl4pPr>
            <a:lvl5pPr marL="0" indent="0" algn="ctr">
              <a:buNone/>
              <a:defRPr sz="1200">
                <a:solidFill>
                  <a:schemeClr val="bg1"/>
                </a:solidFill>
              </a:defRPr>
            </a:lvl5pPr>
          </a:lstStyle>
          <a:p>
            <a:pPr lvl="3"/>
            <a:r>
              <a:rPr lang="en-US"/>
              <a:t>Fourth level</a:t>
            </a:r>
          </a:p>
          <a:p>
            <a:pPr lvl="4"/>
            <a:r>
              <a:rPr lang="en-US"/>
              <a:t>Fifth level</a:t>
            </a:r>
          </a:p>
        </p:txBody>
      </p:sp>
      <p:sp>
        <p:nvSpPr>
          <p:cNvPr id="16" name="Text Placeholder 4">
            <a:extLst>
              <a:ext uri="{FF2B5EF4-FFF2-40B4-BE49-F238E27FC236}">
                <a16:creationId xmlns:a16="http://schemas.microsoft.com/office/drawing/2014/main" id="{ADA9CF8C-B191-423E-924C-FFCB7E4D6A77}"/>
              </a:ext>
            </a:extLst>
          </p:cNvPr>
          <p:cNvSpPr>
            <a:spLocks noGrp="1"/>
          </p:cNvSpPr>
          <p:nvPr>
            <p:ph type="body" sz="quarter" idx="20" hasCustomPrompt="1"/>
          </p:nvPr>
        </p:nvSpPr>
        <p:spPr>
          <a:xfrm>
            <a:off x="4567424" y="3305835"/>
            <a:ext cx="2837044" cy="417824"/>
          </a:xfrm>
        </p:spPr>
        <p:txBody>
          <a:bodyPr/>
          <a:lstStyle>
            <a:lvl4pPr marL="0" indent="0" algn="ctr">
              <a:buNone/>
              <a:defRPr lang="en-US" sz="1274" b="1" kern="1200" cap="all" spc="200" baseline="0" dirty="0">
                <a:solidFill>
                  <a:schemeClr val="bg1"/>
                </a:solidFill>
                <a:latin typeface="+mn-lt"/>
                <a:ea typeface="+mn-ea"/>
                <a:cs typeface="+mn-cs"/>
              </a:defRPr>
            </a:lvl4pPr>
            <a:lvl5pPr marL="0" indent="0" algn="ctr">
              <a:buNone/>
              <a:defRPr sz="1200">
                <a:solidFill>
                  <a:schemeClr val="bg1"/>
                </a:solidFill>
              </a:defRPr>
            </a:lvl5pPr>
          </a:lstStyle>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AC966BDB-F2DC-42EA-9360-26365696DEFE}"/>
              </a:ext>
            </a:extLst>
          </p:cNvPr>
          <p:cNvSpPr>
            <a:spLocks noGrp="1"/>
          </p:cNvSpPr>
          <p:nvPr>
            <p:ph type="body" sz="quarter" idx="21" hasCustomPrompt="1"/>
          </p:nvPr>
        </p:nvSpPr>
        <p:spPr>
          <a:xfrm>
            <a:off x="2261636" y="3305835"/>
            <a:ext cx="2525554" cy="417824"/>
          </a:xfrm>
        </p:spPr>
        <p:txBody>
          <a:bodyPr/>
          <a:lstStyle>
            <a:lvl4pPr marL="0" indent="0" algn="ctr">
              <a:buNone/>
              <a:defRPr lang="en-US" sz="1274" b="1" kern="1200" cap="all" spc="200" baseline="0" dirty="0">
                <a:solidFill>
                  <a:schemeClr val="bg1"/>
                </a:solidFill>
                <a:latin typeface="+mn-lt"/>
                <a:ea typeface="+mn-ea"/>
                <a:cs typeface="+mn-cs"/>
              </a:defRPr>
            </a:lvl4pPr>
            <a:lvl5pPr marL="0" indent="0" algn="ctr">
              <a:buNone/>
              <a:defRPr sz="1200">
                <a:solidFill>
                  <a:schemeClr val="bg1"/>
                </a:solidFill>
              </a:defRPr>
            </a:lvl5pPr>
          </a:lstStyle>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5DE3F9B9-E650-4C10-AF63-2F5ECAD2E526}"/>
              </a:ext>
            </a:extLst>
          </p:cNvPr>
          <p:cNvSpPr>
            <a:spLocks noGrp="1"/>
          </p:cNvSpPr>
          <p:nvPr>
            <p:ph type="body" sz="quarter" idx="22" hasCustomPrompt="1"/>
          </p:nvPr>
        </p:nvSpPr>
        <p:spPr>
          <a:xfrm>
            <a:off x="44821" y="3305835"/>
            <a:ext cx="2330705" cy="417824"/>
          </a:xfrm>
        </p:spPr>
        <p:txBody>
          <a:bodyPr/>
          <a:lstStyle>
            <a:lvl4pPr marL="0" indent="0" algn="ctr">
              <a:buNone/>
              <a:defRPr lang="en-US" sz="1274" b="1" kern="1200" cap="all" spc="200" baseline="0" dirty="0">
                <a:solidFill>
                  <a:schemeClr val="bg1"/>
                </a:solidFill>
                <a:latin typeface="+mn-lt"/>
                <a:ea typeface="+mn-ea"/>
                <a:cs typeface="+mn-cs"/>
              </a:defRPr>
            </a:lvl4pPr>
            <a:lvl5pPr marL="0" indent="0" algn="ctr">
              <a:buNone/>
              <a:defRPr sz="1200">
                <a:solidFill>
                  <a:schemeClr val="bg1"/>
                </a:solidFill>
              </a:defRPr>
            </a:lvl5pPr>
          </a:lstStyle>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A7543E81-D80A-464C-A515-EC8329A4F136}"/>
              </a:ext>
            </a:extLst>
          </p:cNvPr>
          <p:cNvSpPr>
            <a:spLocks noGrp="1"/>
          </p:cNvSpPr>
          <p:nvPr>
            <p:ph type="body" sz="quarter" idx="23" hasCustomPrompt="1"/>
          </p:nvPr>
        </p:nvSpPr>
        <p:spPr>
          <a:xfrm>
            <a:off x="9545124" y="3305835"/>
            <a:ext cx="2330705" cy="417824"/>
          </a:xfrm>
        </p:spPr>
        <p:txBody>
          <a:bodyPr/>
          <a:lstStyle>
            <a:lvl4pPr marL="0" indent="0" algn="ctr">
              <a:buNone/>
              <a:defRPr lang="en-US" sz="1274" b="1" kern="1200" cap="all" spc="200" baseline="0" dirty="0">
                <a:solidFill>
                  <a:schemeClr val="bg1"/>
                </a:solidFill>
                <a:latin typeface="+mn-lt"/>
                <a:ea typeface="+mn-ea"/>
                <a:cs typeface="+mn-cs"/>
              </a:defRPr>
            </a:lvl4pPr>
            <a:lvl5pPr marL="0" indent="0" algn="ctr">
              <a:buNone/>
              <a:defRPr sz="1200">
                <a:solidFill>
                  <a:schemeClr val="bg1"/>
                </a:solidFill>
              </a:defRPr>
            </a:lvl5pPr>
          </a:lstStyle>
          <a:p>
            <a:pPr lvl="3"/>
            <a:r>
              <a:rPr lang="en-US"/>
              <a:t>Fourth level</a:t>
            </a:r>
          </a:p>
          <a:p>
            <a:pPr lvl="4"/>
            <a:r>
              <a:rPr lang="en-US"/>
              <a:t>Fifth level</a:t>
            </a:r>
          </a:p>
        </p:txBody>
      </p:sp>
      <p:sp>
        <p:nvSpPr>
          <p:cNvPr id="3" name="Title 2">
            <a:extLst>
              <a:ext uri="{FF2B5EF4-FFF2-40B4-BE49-F238E27FC236}">
                <a16:creationId xmlns:a16="http://schemas.microsoft.com/office/drawing/2014/main" id="{6FE1C9D7-E753-4AD1-A906-B2F3666E49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6081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3FBA29-285E-4BD4-9F5E-492C5284AE41}"/>
              </a:ext>
            </a:extLst>
          </p:cNvPr>
          <p:cNvSpPr>
            <a:spLocks noGrp="1"/>
          </p:cNvSpPr>
          <p:nvPr>
            <p:ph type="title"/>
          </p:nvPr>
        </p:nvSpPr>
        <p:spPr/>
        <p:txBody>
          <a:bodyPr/>
          <a:lstStyle/>
          <a:p>
            <a:r>
              <a:rPr lang="en-US"/>
              <a:t>Click to edit Master title style</a:t>
            </a:r>
          </a:p>
        </p:txBody>
      </p:sp>
      <p:sp>
        <p:nvSpPr>
          <p:cNvPr id="6" name="Picture Placeholder 5">
            <a:extLst>
              <a:ext uri="{FF2B5EF4-FFF2-40B4-BE49-F238E27FC236}">
                <a16:creationId xmlns:a16="http://schemas.microsoft.com/office/drawing/2014/main" id="{954585D0-F930-41A6-BCF9-1B80FDE1873E}"/>
              </a:ext>
            </a:extLst>
          </p:cNvPr>
          <p:cNvSpPr>
            <a:spLocks noGrp="1"/>
          </p:cNvSpPr>
          <p:nvPr>
            <p:ph type="pic" sz="quarter" idx="17"/>
          </p:nvPr>
        </p:nvSpPr>
        <p:spPr>
          <a:xfrm>
            <a:off x="412318" y="1182688"/>
            <a:ext cx="2651760" cy="362087"/>
          </a:xfrm>
        </p:spPr>
        <p:txBody>
          <a:bodyPr/>
          <a:lstStyle/>
          <a:p>
            <a:endParaRPr lang="en-US"/>
          </a:p>
        </p:txBody>
      </p:sp>
      <p:sp>
        <p:nvSpPr>
          <p:cNvPr id="13" name="Picture Placeholder 5">
            <a:extLst>
              <a:ext uri="{FF2B5EF4-FFF2-40B4-BE49-F238E27FC236}">
                <a16:creationId xmlns:a16="http://schemas.microsoft.com/office/drawing/2014/main" id="{06C83E66-0E90-474B-AD31-33FCE5B740E8}"/>
              </a:ext>
            </a:extLst>
          </p:cNvPr>
          <p:cNvSpPr>
            <a:spLocks noGrp="1"/>
          </p:cNvSpPr>
          <p:nvPr>
            <p:ph type="pic" sz="quarter" idx="18"/>
          </p:nvPr>
        </p:nvSpPr>
        <p:spPr>
          <a:xfrm>
            <a:off x="3273433" y="1182688"/>
            <a:ext cx="2651760" cy="362087"/>
          </a:xfrm>
        </p:spPr>
        <p:txBody>
          <a:bodyPr/>
          <a:lstStyle/>
          <a:p>
            <a:endParaRPr lang="en-US"/>
          </a:p>
        </p:txBody>
      </p:sp>
      <p:sp>
        <p:nvSpPr>
          <p:cNvPr id="14" name="Picture Placeholder 5">
            <a:extLst>
              <a:ext uri="{FF2B5EF4-FFF2-40B4-BE49-F238E27FC236}">
                <a16:creationId xmlns:a16="http://schemas.microsoft.com/office/drawing/2014/main" id="{06DFE15A-2B0E-4FC1-8A91-4B8A8C6A088D}"/>
              </a:ext>
            </a:extLst>
          </p:cNvPr>
          <p:cNvSpPr>
            <a:spLocks noGrp="1"/>
          </p:cNvSpPr>
          <p:nvPr>
            <p:ph type="pic" sz="quarter" idx="19"/>
          </p:nvPr>
        </p:nvSpPr>
        <p:spPr>
          <a:xfrm>
            <a:off x="6134550" y="1182688"/>
            <a:ext cx="2651760" cy="362087"/>
          </a:xfrm>
        </p:spPr>
        <p:txBody>
          <a:bodyPr/>
          <a:lstStyle/>
          <a:p>
            <a:endParaRPr lang="en-US"/>
          </a:p>
        </p:txBody>
      </p:sp>
      <p:sp>
        <p:nvSpPr>
          <p:cNvPr id="15" name="Picture Placeholder 5">
            <a:extLst>
              <a:ext uri="{FF2B5EF4-FFF2-40B4-BE49-F238E27FC236}">
                <a16:creationId xmlns:a16="http://schemas.microsoft.com/office/drawing/2014/main" id="{9305CBA4-1BA3-4FD6-B76E-90E1B6D8BF19}"/>
              </a:ext>
            </a:extLst>
          </p:cNvPr>
          <p:cNvSpPr>
            <a:spLocks noGrp="1"/>
          </p:cNvSpPr>
          <p:nvPr>
            <p:ph type="pic" sz="quarter" idx="20"/>
          </p:nvPr>
        </p:nvSpPr>
        <p:spPr>
          <a:xfrm>
            <a:off x="8995666" y="1182688"/>
            <a:ext cx="2651760" cy="362087"/>
          </a:xfrm>
        </p:spPr>
        <p:txBody>
          <a:bodyPr/>
          <a:lstStyle/>
          <a:p>
            <a:endParaRPr lang="en-US"/>
          </a:p>
        </p:txBody>
      </p:sp>
      <p:sp>
        <p:nvSpPr>
          <p:cNvPr id="4" name="Text Placeholder 3">
            <a:extLst>
              <a:ext uri="{FF2B5EF4-FFF2-40B4-BE49-F238E27FC236}">
                <a16:creationId xmlns:a16="http://schemas.microsoft.com/office/drawing/2014/main" id="{ADFEBD67-319C-4479-B170-BD76DF356B69}"/>
              </a:ext>
            </a:extLst>
          </p:cNvPr>
          <p:cNvSpPr>
            <a:spLocks noGrp="1"/>
          </p:cNvSpPr>
          <p:nvPr>
            <p:ph type="body" sz="quarter" idx="25"/>
          </p:nvPr>
        </p:nvSpPr>
        <p:spPr>
          <a:xfrm>
            <a:off x="411969" y="3048000"/>
            <a:ext cx="2651760" cy="1422312"/>
          </a:xfrm>
        </p:spPr>
        <p:txBody>
          <a:bodyPr/>
          <a:lstStyle>
            <a:lvl1pPr marL="0" indent="0">
              <a:buFont typeface="Arial" panose="020B0604020202020204" pitchFamily="34" charset="0"/>
              <a:buNone/>
              <a:defRPr sz="2000"/>
            </a:lvl1pPr>
            <a:lvl2pPr marL="0" indent="0">
              <a:buFont typeface="Arial" panose="020B0604020202020204" pitchFamily="34" charset="0"/>
              <a:buNone/>
              <a:defRPr/>
            </a:lvl2pPr>
            <a:lvl3pPr marL="0" indent="0">
              <a:buNone/>
              <a:defRPr/>
            </a:lvl3pPr>
            <a:lvl4pPr marL="0" indent="0">
              <a:spcAft>
                <a:spcPts val="1200"/>
              </a:spcAft>
              <a:buNone/>
              <a:defRPr lang="en-US" sz="1200" b="1" kern="1200" cap="all" spc="200" baseline="0" dirty="0" smtClean="0">
                <a:solidFill>
                  <a:schemeClr val="tx1"/>
                </a:solidFill>
                <a:latin typeface="+mn-lt"/>
                <a:ea typeface="+mn-ea"/>
                <a:cs typeface="+mn-cs"/>
              </a:defRPr>
            </a:lvl4pPr>
            <a:lvl5pPr marL="0" indent="0">
              <a:buNone/>
              <a:defRPr lang="en-US" sz="12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marL="0" lvl="3" indent="0" algn="l" defTabSz="271850" rtl="0" eaLnBrk="1" latinLnBrk="0" hangingPunct="1">
              <a:lnSpc>
                <a:spcPct val="100000"/>
              </a:lnSpc>
              <a:spcBef>
                <a:spcPts val="0"/>
              </a:spcBef>
              <a:spcAft>
                <a:spcPts val="600"/>
              </a:spcAft>
              <a:buFont typeface="Arial" panose="020B0604020202020204" pitchFamily="34" charset="0"/>
              <a:buNone/>
            </a:pPr>
            <a:r>
              <a:rPr lang="en-US"/>
              <a:t>Fourth level</a:t>
            </a:r>
          </a:p>
          <a:p>
            <a:pPr marL="0" lvl="4" indent="0" algn="l" defTabSz="271850" rtl="0" eaLnBrk="1" latinLnBrk="0" hangingPunct="1">
              <a:lnSpc>
                <a:spcPct val="100000"/>
              </a:lnSpc>
              <a:spcBef>
                <a:spcPts val="0"/>
              </a:spcBef>
              <a:spcAft>
                <a:spcPts val="600"/>
              </a:spcAft>
              <a:buFont typeface="Arial" panose="020B0604020202020204" pitchFamily="34" charset="0"/>
              <a:buNone/>
            </a:pPr>
            <a:r>
              <a:rPr lang="en-US"/>
              <a:t>Fifth level</a:t>
            </a:r>
          </a:p>
        </p:txBody>
      </p:sp>
      <p:sp>
        <p:nvSpPr>
          <p:cNvPr id="20" name="Text Placeholder 3">
            <a:extLst>
              <a:ext uri="{FF2B5EF4-FFF2-40B4-BE49-F238E27FC236}">
                <a16:creationId xmlns:a16="http://schemas.microsoft.com/office/drawing/2014/main" id="{27C232D7-8D95-4487-A567-50F17EAF9063}"/>
              </a:ext>
            </a:extLst>
          </p:cNvPr>
          <p:cNvSpPr>
            <a:spLocks noGrp="1"/>
          </p:cNvSpPr>
          <p:nvPr>
            <p:ph type="body" sz="quarter" idx="26"/>
          </p:nvPr>
        </p:nvSpPr>
        <p:spPr>
          <a:xfrm>
            <a:off x="3275108" y="3048000"/>
            <a:ext cx="2651760" cy="1422312"/>
          </a:xfrm>
        </p:spPr>
        <p:txBody>
          <a:bodyPr/>
          <a:lstStyle>
            <a:lvl1pPr marL="0" indent="0">
              <a:buFont typeface="Arial" panose="020B0604020202020204" pitchFamily="34" charset="0"/>
              <a:buNone/>
              <a:defRPr sz="2000"/>
            </a:lvl1pPr>
            <a:lvl2pPr marL="0" indent="0">
              <a:buFont typeface="Arial" panose="020B0604020202020204" pitchFamily="34" charset="0"/>
              <a:buNone/>
              <a:defRPr/>
            </a:lvl2pPr>
            <a:lvl3pPr marL="0" indent="0">
              <a:buNone/>
              <a:defRPr/>
            </a:lvl3pPr>
            <a:lvl4pPr marL="0" indent="0">
              <a:buNone/>
              <a:defRPr lang="en-US" sz="1200" b="1" kern="1200" cap="all" spc="200" baseline="0" dirty="0" smtClean="0">
                <a:solidFill>
                  <a:schemeClr val="tx1"/>
                </a:solidFill>
                <a:latin typeface="+mn-lt"/>
                <a:ea typeface="+mn-ea"/>
                <a:cs typeface="+mn-cs"/>
              </a:defRPr>
            </a:lvl4pPr>
            <a:lvl5pPr marL="0" indent="0">
              <a:buNone/>
              <a:defRPr lang="en-US" sz="12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marL="0" lvl="3" indent="0" algn="l" defTabSz="271850" rtl="0" eaLnBrk="1" latinLnBrk="0" hangingPunct="1">
              <a:lnSpc>
                <a:spcPct val="100000"/>
              </a:lnSpc>
              <a:spcBef>
                <a:spcPts val="0"/>
              </a:spcBef>
              <a:spcAft>
                <a:spcPts val="600"/>
              </a:spcAft>
              <a:buFont typeface="Arial" panose="020B0604020202020204" pitchFamily="34" charset="0"/>
              <a:buNone/>
            </a:pPr>
            <a:r>
              <a:rPr lang="en-US"/>
              <a:t>Fourth level</a:t>
            </a:r>
          </a:p>
          <a:p>
            <a:pPr marL="0" lvl="4" indent="0" algn="l" defTabSz="271850" rtl="0" eaLnBrk="1" latinLnBrk="0" hangingPunct="1">
              <a:lnSpc>
                <a:spcPct val="100000"/>
              </a:lnSpc>
              <a:spcBef>
                <a:spcPts val="0"/>
              </a:spcBef>
              <a:spcAft>
                <a:spcPts val="600"/>
              </a:spcAft>
              <a:buFont typeface="Arial" panose="020B0604020202020204" pitchFamily="34" charset="0"/>
              <a:buNone/>
            </a:pPr>
            <a:r>
              <a:rPr lang="en-US"/>
              <a:t>Fifth level</a:t>
            </a:r>
          </a:p>
        </p:txBody>
      </p:sp>
      <p:sp>
        <p:nvSpPr>
          <p:cNvPr id="21" name="Text Placeholder 3">
            <a:extLst>
              <a:ext uri="{FF2B5EF4-FFF2-40B4-BE49-F238E27FC236}">
                <a16:creationId xmlns:a16="http://schemas.microsoft.com/office/drawing/2014/main" id="{BAD98308-9214-403E-8692-D9D3346D7DF6}"/>
              </a:ext>
            </a:extLst>
          </p:cNvPr>
          <p:cNvSpPr>
            <a:spLocks noGrp="1"/>
          </p:cNvSpPr>
          <p:nvPr>
            <p:ph type="body" sz="quarter" idx="27"/>
          </p:nvPr>
        </p:nvSpPr>
        <p:spPr>
          <a:xfrm>
            <a:off x="6138246" y="3048000"/>
            <a:ext cx="2743200" cy="1422312"/>
          </a:xfrm>
        </p:spPr>
        <p:txBody>
          <a:bodyPr/>
          <a:lstStyle>
            <a:lvl1pPr marL="0" indent="0">
              <a:buFont typeface="Arial" panose="020B0604020202020204" pitchFamily="34" charset="0"/>
              <a:buNone/>
              <a:defRPr sz="2000"/>
            </a:lvl1pPr>
            <a:lvl2pPr marL="0" indent="0">
              <a:buFont typeface="Arial" panose="020B0604020202020204" pitchFamily="34" charset="0"/>
              <a:buNone/>
              <a:defRPr/>
            </a:lvl2pPr>
            <a:lvl3pPr marL="0" indent="0">
              <a:buNone/>
              <a:defRPr/>
            </a:lvl3pPr>
            <a:lvl4pPr marL="0" indent="0">
              <a:buNone/>
              <a:defRPr lang="en-US" sz="1200" b="1" kern="1200" cap="all" spc="200" baseline="0" dirty="0" smtClean="0">
                <a:solidFill>
                  <a:schemeClr val="tx1"/>
                </a:solidFill>
                <a:latin typeface="+mn-lt"/>
                <a:ea typeface="+mn-ea"/>
                <a:cs typeface="+mn-cs"/>
              </a:defRPr>
            </a:lvl4pPr>
            <a:lvl5pPr marL="0" indent="0">
              <a:buNone/>
              <a:defRPr lang="en-US" sz="12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marL="0" lvl="3" indent="0" algn="l" defTabSz="271850" rtl="0" eaLnBrk="1" latinLnBrk="0" hangingPunct="1">
              <a:lnSpc>
                <a:spcPct val="100000"/>
              </a:lnSpc>
              <a:spcBef>
                <a:spcPts val="0"/>
              </a:spcBef>
              <a:spcAft>
                <a:spcPts val="600"/>
              </a:spcAft>
              <a:buFont typeface="Arial" panose="020B0604020202020204" pitchFamily="34" charset="0"/>
              <a:buNone/>
            </a:pPr>
            <a:r>
              <a:rPr lang="en-US"/>
              <a:t>Fourth level</a:t>
            </a:r>
          </a:p>
          <a:p>
            <a:pPr marL="0" lvl="4" indent="0" algn="l" defTabSz="271850" rtl="0" eaLnBrk="1" latinLnBrk="0" hangingPunct="1">
              <a:lnSpc>
                <a:spcPct val="100000"/>
              </a:lnSpc>
              <a:spcBef>
                <a:spcPts val="0"/>
              </a:spcBef>
              <a:spcAft>
                <a:spcPts val="600"/>
              </a:spcAft>
              <a:buFont typeface="Arial" panose="020B0604020202020204" pitchFamily="34" charset="0"/>
              <a:buNone/>
            </a:pPr>
            <a:r>
              <a:rPr lang="en-US"/>
              <a:t>Fifth level</a:t>
            </a:r>
          </a:p>
        </p:txBody>
      </p:sp>
      <p:sp>
        <p:nvSpPr>
          <p:cNvPr id="22" name="Text Placeholder 3">
            <a:extLst>
              <a:ext uri="{FF2B5EF4-FFF2-40B4-BE49-F238E27FC236}">
                <a16:creationId xmlns:a16="http://schemas.microsoft.com/office/drawing/2014/main" id="{0AB66BB9-758D-4BF9-9574-33A934E72A88}"/>
              </a:ext>
            </a:extLst>
          </p:cNvPr>
          <p:cNvSpPr>
            <a:spLocks noGrp="1"/>
          </p:cNvSpPr>
          <p:nvPr>
            <p:ph type="body" sz="quarter" idx="28"/>
          </p:nvPr>
        </p:nvSpPr>
        <p:spPr>
          <a:xfrm>
            <a:off x="9001383" y="3048000"/>
            <a:ext cx="2651760" cy="1422312"/>
          </a:xfrm>
        </p:spPr>
        <p:txBody>
          <a:bodyPr/>
          <a:lstStyle>
            <a:lvl1pPr marL="0" indent="0">
              <a:buFont typeface="Arial" panose="020B0604020202020204" pitchFamily="34" charset="0"/>
              <a:buNone/>
              <a:defRPr sz="2000"/>
            </a:lvl1pPr>
            <a:lvl2pPr marL="0" indent="0">
              <a:buFont typeface="Arial" panose="020B0604020202020204" pitchFamily="34" charset="0"/>
              <a:buNone/>
              <a:defRPr/>
            </a:lvl2pPr>
            <a:lvl3pPr marL="0" indent="0">
              <a:buNone/>
              <a:defRPr/>
            </a:lvl3pPr>
            <a:lvl4pPr marL="0" indent="0">
              <a:buNone/>
              <a:defRPr lang="en-US" sz="1200" b="1" kern="1200" cap="all" spc="200" baseline="0" dirty="0" smtClean="0">
                <a:solidFill>
                  <a:schemeClr val="tx1"/>
                </a:solidFill>
                <a:latin typeface="+mn-lt"/>
                <a:ea typeface="+mn-ea"/>
                <a:cs typeface="+mn-cs"/>
              </a:defRPr>
            </a:lvl4pPr>
            <a:lvl5pPr marL="0" indent="0">
              <a:buNone/>
              <a:defRPr lang="en-US" sz="12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marL="0" lvl="3" indent="0" algn="l" defTabSz="271850" rtl="0" eaLnBrk="1" latinLnBrk="0" hangingPunct="1">
              <a:lnSpc>
                <a:spcPct val="100000"/>
              </a:lnSpc>
              <a:spcBef>
                <a:spcPts val="0"/>
              </a:spcBef>
              <a:spcAft>
                <a:spcPts val="600"/>
              </a:spcAft>
              <a:buFont typeface="Arial" panose="020B0604020202020204" pitchFamily="34" charset="0"/>
              <a:buNone/>
            </a:pPr>
            <a:r>
              <a:rPr lang="en-US"/>
              <a:t>Fourth level</a:t>
            </a:r>
          </a:p>
          <a:p>
            <a:pPr marL="0" lvl="4" indent="0" algn="l" defTabSz="271850" rtl="0" eaLnBrk="1" latinLnBrk="0" hangingPunct="1">
              <a:lnSpc>
                <a:spcPct val="100000"/>
              </a:lnSpc>
              <a:spcBef>
                <a:spcPts val="0"/>
              </a:spcBef>
              <a:spcAft>
                <a:spcPts val="600"/>
              </a:spcAft>
              <a:buFont typeface="Arial" panose="020B0604020202020204" pitchFamily="34" charset="0"/>
              <a:buNone/>
            </a:pPr>
            <a:r>
              <a:rPr lang="en-US"/>
              <a:t>Fifth level</a:t>
            </a:r>
          </a:p>
        </p:txBody>
      </p:sp>
    </p:spTree>
    <p:extLst>
      <p:ext uri="{BB962C8B-B14F-4D97-AF65-F5344CB8AC3E}">
        <p14:creationId xmlns:p14="http://schemas.microsoft.com/office/powerpoint/2010/main" val="4532299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52178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53880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5978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936374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9/8/2021</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2502090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153715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209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28514"/>
          </a:xfrm>
        </p:spPr>
        <p:txBody>
          <a:bodyPr wrap="square" lIns="0" tIns="0" rIns="0" bIns="0">
            <a:spAutoFit/>
          </a:bodyPr>
          <a:lstStyle>
            <a:lvl1pPr marL="285695" indent="-285695">
              <a:lnSpc>
                <a:spcPct val="100000"/>
              </a:lnSpc>
              <a:spcBef>
                <a:spcPts val="0"/>
              </a:spcBef>
              <a:spcAft>
                <a:spcPts val="1400"/>
              </a:spcAft>
              <a:buFont typeface="Arial" panose="020B0604020202020204" pitchFamily="34" charset="0"/>
              <a:buChar char="•"/>
              <a:defRPr sz="1800" b="0" i="0">
                <a:gradFill>
                  <a:gsLst>
                    <a:gs pos="0">
                      <a:schemeClr val="tx1"/>
                    </a:gs>
                    <a:gs pos="100000">
                      <a:schemeClr val="tx1"/>
                    </a:gs>
                  </a:gsLst>
                  <a:lin ang="5400000" scaled="0"/>
                </a:gradFill>
                <a:latin typeface="+mj-lt"/>
              </a:defRPr>
            </a:lvl1pPr>
            <a:lvl2pPr marL="514252" indent="-285695">
              <a:lnSpc>
                <a:spcPct val="100000"/>
              </a:lnSpc>
              <a:spcBef>
                <a:spcPts val="0"/>
              </a:spcBef>
              <a:spcAft>
                <a:spcPts val="1400"/>
              </a:spcAft>
              <a:buFont typeface="Arial" panose="020B0604020202020204" pitchFamily="34" charset="0"/>
              <a:buChar char="•"/>
              <a:defRPr sz="1800">
                <a:gradFill>
                  <a:gsLst>
                    <a:gs pos="0">
                      <a:schemeClr val="tx1"/>
                    </a:gs>
                    <a:gs pos="100000">
                      <a:schemeClr val="tx1"/>
                    </a:gs>
                  </a:gsLst>
                  <a:lin ang="5400000" scaled="0"/>
                </a:gradFill>
              </a:defRPr>
            </a:lvl2pPr>
            <a:lvl3pPr marL="742808" indent="-285695">
              <a:lnSpc>
                <a:spcPct val="100000"/>
              </a:lnSpc>
              <a:spcBef>
                <a:spcPts val="0"/>
              </a:spcBef>
              <a:spcAft>
                <a:spcPts val="1400"/>
              </a:spcAft>
              <a:buFont typeface="Arial" panose="020B0604020202020204" pitchFamily="34" charset="0"/>
              <a:buChar char="•"/>
              <a:defRPr sz="1400">
                <a:gradFill>
                  <a:gsLst>
                    <a:gs pos="0">
                      <a:schemeClr val="tx1"/>
                    </a:gs>
                    <a:gs pos="100000">
                      <a:schemeClr val="tx1"/>
                    </a:gs>
                  </a:gsLst>
                  <a:lin ang="5400000" scaled="0"/>
                </a:gradFill>
              </a:defRPr>
            </a:lvl3pPr>
            <a:lvl4pPr marL="685668" indent="0">
              <a:spcBef>
                <a:spcPts val="0"/>
              </a:spcBef>
              <a:spcAft>
                <a:spcPts val="1300"/>
              </a:spcAft>
              <a:buNone/>
              <a:defRPr sz="2000"/>
            </a:lvl4pPr>
            <a:lvl5pPr marL="91422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gradFill>
                  <a:gsLst>
                    <a:gs pos="0">
                      <a:schemeClr val="tx2"/>
                    </a:gs>
                    <a:gs pos="100000">
                      <a:schemeClr val="tx2"/>
                    </a:gs>
                  </a:gsLst>
                  <a:lin ang="5400000" scaled="0"/>
                </a:gradFill>
              </a:defRPr>
            </a:lvl1pPr>
          </a:lstStyle>
          <a:p>
            <a:r>
              <a:rPr lang="en-US"/>
              <a:t>Heading Segoe UI </a:t>
            </a:r>
            <a:r>
              <a:rPr lang="en-US" err="1"/>
              <a:t>Semibold</a:t>
            </a:r>
            <a:r>
              <a:rPr lang="en-US"/>
              <a:t> 36pt (with bullets)</a:t>
            </a:r>
          </a:p>
        </p:txBody>
      </p:sp>
      <p:grpSp>
        <p:nvGrpSpPr>
          <p:cNvPr id="11" name="Group 10">
            <a:extLst>
              <a:ext uri="{FF2B5EF4-FFF2-40B4-BE49-F238E27FC236}">
                <a16:creationId xmlns:a16="http://schemas.microsoft.com/office/drawing/2014/main" id="{E96D527B-D08F-4729-9F47-BDEDC3060A49}"/>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0015414D-9A8C-4291-9976-1F56B1B35E8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C27A787F-5536-4987-A1CB-A7DFCAC2885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13265557"/>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234012"/>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197"/>
              </a:spcBef>
              <a:buClr>
                <a:schemeClr val="tx1"/>
              </a:buClr>
              <a:buFont typeface="Wingdings" pitchFamily="2" charset="2"/>
              <a:buNone/>
              <a:defRPr sz="3518">
                <a:gradFill>
                  <a:gsLst>
                    <a:gs pos="1250">
                      <a:schemeClr val="tx2"/>
                    </a:gs>
                    <a:gs pos="99000">
                      <a:schemeClr val="tx2"/>
                    </a:gs>
                  </a:gsLst>
                  <a:lin ang="5400000" scaled="0"/>
                </a:gradFill>
              </a:defRPr>
            </a:lvl1pPr>
            <a:lvl2pPr marL="0" indent="0">
              <a:buNone/>
              <a:defRPr sz="1956"/>
            </a:lvl2pPr>
            <a:lvl3pPr marL="226566" indent="0">
              <a:buNone/>
              <a:tabLst/>
              <a:defRPr sz="1956"/>
            </a:lvl3pPr>
            <a:lvl4pPr marL="450028" indent="0">
              <a:buNone/>
              <a:defRPr/>
            </a:lvl4pPr>
            <a:lvl5pPr marL="6703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197"/>
              </a:spcBef>
              <a:buClr>
                <a:schemeClr val="tx1"/>
              </a:buClr>
              <a:buFont typeface="Wingdings" pitchFamily="2" charset="2"/>
              <a:buNone/>
              <a:defRPr sz="3518">
                <a:gradFill>
                  <a:gsLst>
                    <a:gs pos="1250">
                      <a:schemeClr val="tx2"/>
                    </a:gs>
                    <a:gs pos="99000">
                      <a:schemeClr val="tx2"/>
                    </a:gs>
                  </a:gsLst>
                  <a:lin ang="5400000" scaled="0"/>
                </a:gradFill>
              </a:defRPr>
            </a:lvl1pPr>
            <a:lvl2pPr marL="0" indent="0">
              <a:buNone/>
              <a:defRPr sz="1956"/>
            </a:lvl2pPr>
            <a:lvl3pPr marL="226566" indent="0">
              <a:buNone/>
              <a:tabLst/>
              <a:defRPr sz="1956"/>
            </a:lvl3pPr>
            <a:lvl4pPr marL="450028" indent="0">
              <a:buNone/>
              <a:defRPr/>
            </a:lvl4pPr>
            <a:lvl5pPr marL="6703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360419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536005"/>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202031"/>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153600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1167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EC10-F6C8-4FB5-9D75-91FADC7F11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40194E-139A-455A-AA31-E1E9BE8301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001C42-1434-43F9-A84C-DEA61DEFB08F}"/>
              </a:ext>
            </a:extLst>
          </p:cNvPr>
          <p:cNvSpPr>
            <a:spLocks noGrp="1"/>
          </p:cNvSpPr>
          <p:nvPr>
            <p:ph type="dt" sz="half" idx="10"/>
          </p:nvPr>
        </p:nvSpPr>
        <p:spPr/>
        <p:txBody>
          <a:bodyPr/>
          <a:lstStyle/>
          <a:p>
            <a:fld id="{65BA741C-B551-4202-838E-BF4BD59FC1DB}" type="datetimeFigureOut">
              <a:rPr lang="en-US" smtClean="0"/>
              <a:t>9/8/2021</a:t>
            </a:fld>
            <a:endParaRPr lang="en-US"/>
          </a:p>
        </p:txBody>
      </p:sp>
      <p:sp>
        <p:nvSpPr>
          <p:cNvPr id="5" name="Footer Placeholder 4">
            <a:extLst>
              <a:ext uri="{FF2B5EF4-FFF2-40B4-BE49-F238E27FC236}">
                <a16:creationId xmlns:a16="http://schemas.microsoft.com/office/drawing/2014/main" id="{6286011B-9C20-4FBC-AA45-D08B4A5787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872227-AF44-4827-B79D-A01B5548CA92}"/>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4070083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75624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cSld name="6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263244" y="289511"/>
            <a:ext cx="7742710" cy="1689693"/>
          </a:xfrm>
        </p:spPr>
        <p:txBody>
          <a:bodyPr wrap="square" anchor="t">
            <a:spAutoFit/>
          </a:bodyPr>
          <a:lstStyle>
            <a:lvl1pPr marL="0" indent="0">
              <a:buNone/>
              <a:defRPr sz="2800">
                <a:solidFill>
                  <a:schemeClr val="tx2"/>
                </a:solidFill>
              </a:defRPr>
            </a:lvl1pPr>
            <a:lvl2pPr marL="0" indent="0">
              <a:buNone/>
              <a:defRPr sz="1800"/>
            </a:lvl2pPr>
            <a:lvl3pPr marL="0" indent="0">
              <a:buNone/>
              <a:defRPr sz="1600"/>
            </a:lvl3pPr>
            <a:lvl4pPr marL="0" indent="0">
              <a:buNone/>
              <a:defRPr sz="1600"/>
            </a:lvl4pPr>
            <a:lvl5pPr marL="0"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2" y="0"/>
            <a:ext cx="426324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2724670"/>
            <a:ext cx="3863373" cy="1408660"/>
          </a:xfrm>
        </p:spPr>
        <p:txBody>
          <a:bodyPr anchor="ct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790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560712" y="0"/>
            <a:ext cx="11034499" cy="1143000"/>
          </a:xfrm>
        </p:spPr>
        <p:txBody>
          <a:bodyPr lIns="0"/>
          <a:lstStyle>
            <a:lvl1pPr algn="l">
              <a:defRPr/>
            </a:lvl1pPr>
          </a:lstStyle>
          <a:p>
            <a:r>
              <a:rPr lang="en-US"/>
              <a:t>Click to edit Master title style</a:t>
            </a:r>
          </a:p>
        </p:txBody>
      </p:sp>
      <p:sp>
        <p:nvSpPr>
          <p:cNvPr id="11" name="Footer Placeholder 10"/>
          <p:cNvSpPr>
            <a:spLocks noGrp="1"/>
          </p:cNvSpPr>
          <p:nvPr>
            <p:ph type="ftr" sz="quarter" idx="17"/>
          </p:nvPr>
        </p:nvSpPr>
        <p:spPr>
          <a:xfrm>
            <a:off x="614295" y="6461650"/>
            <a:ext cx="1814238" cy="128574"/>
          </a:xfrm>
          <a:prstGeom prst="rect">
            <a:avLst/>
          </a:prstGeom>
        </p:spPr>
        <p:txBody>
          <a:bodyPr/>
          <a:lstStyle/>
          <a:p>
            <a:pPr algn="l"/>
            <a:r>
              <a:rPr lang="en-US"/>
              <a:t>MICROSOFT CONFIDENTIAL</a:t>
            </a:r>
          </a:p>
        </p:txBody>
      </p:sp>
      <p:sp>
        <p:nvSpPr>
          <p:cNvPr id="6" name="Text Placeholder 8"/>
          <p:cNvSpPr>
            <a:spLocks noGrp="1"/>
          </p:cNvSpPr>
          <p:nvPr>
            <p:ph type="body" sz="quarter" idx="14"/>
          </p:nvPr>
        </p:nvSpPr>
        <p:spPr>
          <a:xfrm>
            <a:off x="614294" y="1371600"/>
            <a:ext cx="10599768" cy="4953000"/>
          </a:xfrm>
        </p:spPr>
        <p:txBody>
          <a:bodyPr>
            <a:noAutofit/>
          </a:bodyPr>
          <a:lstStyle>
            <a:lvl1pPr marL="0" indent="0">
              <a:lnSpc>
                <a:spcPct val="140000"/>
              </a:lnSpc>
              <a:spcBef>
                <a:spcPts val="600"/>
              </a:spcBef>
              <a:spcAft>
                <a:spcPts val="600"/>
              </a:spcAft>
              <a:buNone/>
              <a:defRPr lang="en-US" sz="2400" kern="1200" spc="-20" baseline="0" dirty="0" smtClean="0">
                <a:solidFill>
                  <a:srgbClr val="666666"/>
                </a:solidFill>
                <a:latin typeface="+mn-lt"/>
                <a:ea typeface="Segoe UI" pitchFamily="34" charset="0"/>
                <a:cs typeface="Segoe UI" pitchFamily="34" charset="0"/>
              </a:defRPr>
            </a:lvl1pPr>
            <a:lvl2pPr>
              <a:lnSpc>
                <a:spcPct val="140000"/>
              </a:lnSpc>
              <a:spcBef>
                <a:spcPts val="600"/>
              </a:spcBef>
              <a:spcAft>
                <a:spcPts val="600"/>
              </a:spcAft>
              <a:defRPr lang="en-US" sz="2400" kern="1200" spc="-20" baseline="0" dirty="0" smtClean="0">
                <a:solidFill>
                  <a:srgbClr val="666666"/>
                </a:solidFill>
                <a:latin typeface="+mn-lt"/>
                <a:ea typeface="Segoe UI" pitchFamily="34" charset="0"/>
                <a:cs typeface="Segoe UI" pitchFamily="34" charset="0"/>
              </a:defRPr>
            </a:lvl2pPr>
            <a:lvl3pPr>
              <a:lnSpc>
                <a:spcPct val="140000"/>
              </a:lnSpc>
              <a:spcBef>
                <a:spcPts val="600"/>
              </a:spcBef>
              <a:spcAft>
                <a:spcPts val="600"/>
              </a:spcAft>
              <a:defRPr lang="en-US" sz="2400" kern="1200" spc="-20" baseline="0" dirty="0" smtClean="0">
                <a:solidFill>
                  <a:srgbClr val="666666"/>
                </a:solidFill>
                <a:latin typeface="+mn-lt"/>
                <a:ea typeface="Segoe UI" pitchFamily="34" charset="0"/>
                <a:cs typeface="Segoe UI" pitchFamily="34" charset="0"/>
              </a:defRPr>
            </a:lvl3pPr>
            <a:lvl4pPr>
              <a:lnSpc>
                <a:spcPct val="140000"/>
              </a:lnSpc>
              <a:spcBef>
                <a:spcPts val="600"/>
              </a:spcBef>
              <a:spcAft>
                <a:spcPts val="600"/>
              </a:spcAft>
              <a:defRPr lang="en-US" sz="2400" kern="1200" spc="-20" baseline="0" dirty="0" smtClean="0">
                <a:solidFill>
                  <a:srgbClr val="666666"/>
                </a:solidFill>
                <a:latin typeface="+mn-lt"/>
                <a:ea typeface="Segoe UI" pitchFamily="34" charset="0"/>
                <a:cs typeface="Segoe UI" pitchFamily="34" charset="0"/>
              </a:defRPr>
            </a:lvl4pPr>
            <a:lvl5pPr>
              <a:lnSpc>
                <a:spcPct val="140000"/>
              </a:lnSpc>
              <a:spcBef>
                <a:spcPts val="600"/>
              </a:spcBef>
              <a:spcAft>
                <a:spcPts val="600"/>
              </a:spcAft>
              <a:defRPr lang="en-US" sz="2400" kern="1200" spc="-20" baseline="0" dirty="0">
                <a:solidFill>
                  <a:srgbClr val="666666"/>
                </a:solidFill>
                <a:latin typeface="+mn-lt"/>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35932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Diagram Slide">
    <p:spTree>
      <p:nvGrpSpPr>
        <p:cNvPr id="1" name=""/>
        <p:cNvGrpSpPr/>
        <p:nvPr/>
      </p:nvGrpSpPr>
      <p:grpSpPr>
        <a:xfrm>
          <a:off x="0" y="0"/>
          <a:ext cx="0" cy="0"/>
          <a:chOff x="0" y="0"/>
          <a:chExt cx="0" cy="0"/>
        </a:xfrm>
      </p:grpSpPr>
      <p:sp>
        <p:nvSpPr>
          <p:cNvPr id="2" name="Rectangle 1"/>
          <p:cNvSpPr/>
          <p:nvPr userDrawn="1"/>
        </p:nvSpPr>
        <p:spPr>
          <a:xfrm>
            <a:off x="0" y="1"/>
            <a:ext cx="12192000" cy="13612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4" y="6415788"/>
            <a:ext cx="986733" cy="362962"/>
          </a:xfrm>
          <a:prstGeom prst="rect">
            <a:avLst/>
          </a:prstGeom>
        </p:spPr>
      </p:pic>
      <p:sp>
        <p:nvSpPr>
          <p:cNvPr id="5" name="Title 1"/>
          <p:cNvSpPr>
            <a:spLocks noGrp="1"/>
          </p:cNvSpPr>
          <p:nvPr>
            <p:ph type="title" hasCustomPrompt="1"/>
          </p:nvPr>
        </p:nvSpPr>
        <p:spPr bwMode="auto">
          <a:xfrm>
            <a:off x="301336" y="273254"/>
            <a:ext cx="11589328" cy="786619"/>
          </a:xfrm>
          <a:noFill/>
        </p:spPr>
        <p:txBody>
          <a:bodyPr lIns="195067" tIns="121917" rIns="195067" bIns="121917" anchor="t" anchorCtr="0">
            <a:normAutofit/>
          </a:bodyPr>
          <a:lstStyle>
            <a:lvl1pPr>
              <a:defRPr sz="3600" spc="0" baseline="0">
                <a:solidFill>
                  <a:srgbClr val="FFFFFF"/>
                </a:solidFill>
                <a:latin typeface="Segoe UI Light"/>
                <a:cs typeface="Segoe UI Light"/>
              </a:defRPr>
            </a:lvl1pPr>
          </a:lstStyle>
          <a:p>
            <a:r>
              <a:rPr lang="en-US"/>
              <a:t>Diagram Title</a:t>
            </a:r>
          </a:p>
        </p:txBody>
      </p:sp>
      <p:sp>
        <p:nvSpPr>
          <p:cNvPr id="7" name="Picture Placeholder 6"/>
          <p:cNvSpPr>
            <a:spLocks noGrp="1"/>
          </p:cNvSpPr>
          <p:nvPr>
            <p:ph type="pic" sz="quarter" idx="10" hasCustomPrompt="1"/>
          </p:nvPr>
        </p:nvSpPr>
        <p:spPr>
          <a:xfrm>
            <a:off x="301337" y="1634462"/>
            <a:ext cx="11589326" cy="4672676"/>
          </a:xfrm>
        </p:spPr>
        <p:txBody>
          <a:bodyPr>
            <a:normAutofit/>
          </a:bodyPr>
          <a:lstStyle>
            <a:lvl1pPr marL="0" indent="0">
              <a:buNone/>
              <a:defRPr sz="2000" b="0" i="0" baseline="0">
                <a:latin typeface="Segoe UI Light" charset="0"/>
                <a:ea typeface="Segoe UI Light" charset="0"/>
                <a:cs typeface="Segoe UI Light" charset="0"/>
              </a:defRPr>
            </a:lvl1pPr>
          </a:lstStyle>
          <a:p>
            <a:r>
              <a:rPr lang="en-US"/>
              <a:t>Insert diagram here / delete placeholder and paste diagram</a:t>
            </a:r>
          </a:p>
        </p:txBody>
      </p:sp>
    </p:spTree>
    <p:extLst>
      <p:ext uri="{BB962C8B-B14F-4D97-AF65-F5344CB8AC3E}">
        <p14:creationId xmlns:p14="http://schemas.microsoft.com/office/powerpoint/2010/main" val="4151275835"/>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4" name="Text Placeholder 3"/>
          <p:cNvSpPr>
            <a:spLocks noGrp="1"/>
          </p:cNvSpPr>
          <p:nvPr>
            <p:ph type="body" sz="quarter" idx="10"/>
          </p:nvPr>
        </p:nvSpPr>
        <p:spPr>
          <a:xfrm>
            <a:off x="6106888" y="1507584"/>
            <a:ext cx="5818194" cy="1969770"/>
          </a:xfrm>
        </p:spPr>
        <p:txBody>
          <a:bodyPr wrap="square">
            <a:spAutoFit/>
          </a:bodyPr>
          <a:lstStyle>
            <a:lvl1pPr marL="0" indent="0">
              <a:buNone/>
              <a:defRPr sz="2800">
                <a:solidFill>
                  <a:schemeClr val="tx1"/>
                </a:solidFill>
              </a:defRPr>
            </a:lvl1pPr>
            <a:lvl2pPr marL="0" indent="0">
              <a:buNone/>
              <a:defRPr sz="2000"/>
            </a:lvl2pPr>
            <a:lvl3pPr marL="0" indent="0">
              <a:buNone/>
              <a:defRPr sz="1800"/>
            </a:lvl3pPr>
            <a:lvl4pPr marL="0" indent="0">
              <a:buNone/>
              <a:defRPr sz="1800"/>
            </a:lvl4pPr>
            <a:lvl5pPr marL="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658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5874751"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5874751"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r>
              <a:rPr lang="en-US"/>
              <a:t>Click icon to add picture</a:t>
            </a:r>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r>
              <a:rPr lang="en-US"/>
              <a:t>Click icon to add picture</a:t>
            </a:r>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r>
              <a:rPr lang="en-US"/>
              <a:t>Click icon to add picture</a:t>
            </a:r>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r>
              <a:rPr lang="en-US"/>
              <a:t>Click icon to add picture</a:t>
            </a:r>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r>
              <a:rPr lang="en-US"/>
              <a:t>Click icon to add picture</a:t>
            </a:r>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r>
              <a:rPr lang="en-US"/>
              <a:t>Click icon to add picture</a:t>
            </a:r>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r>
              <a:rPr lang="en-US"/>
              <a:t>Click icon to add picture</a:t>
            </a:r>
          </a:p>
        </p:txBody>
      </p:sp>
    </p:spTree>
    <p:extLst>
      <p:ext uri="{BB962C8B-B14F-4D97-AF65-F5344CB8AC3E}">
        <p14:creationId xmlns:p14="http://schemas.microsoft.com/office/powerpoint/2010/main" val="1679294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48703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80949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57920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16088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1256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85797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400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6018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433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36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588576"/>
            <a:ext cx="2758252" cy="1661993"/>
          </a:xfrm>
        </p:spPr>
        <p:txBody>
          <a:bodyPr anchor="ctr"/>
          <a:lstStyle/>
          <a:p>
            <a:r>
              <a:rPr lang="en-US"/>
              <a:t>Click to edit Master title style</a:t>
            </a:r>
          </a:p>
        </p:txBody>
      </p:sp>
      <p:sp>
        <p:nvSpPr>
          <p:cNvPr id="4" name="Picture Placeholder 3">
            <a:extLst>
              <a:ext uri="{FF2B5EF4-FFF2-40B4-BE49-F238E27FC236}">
                <a16:creationId xmlns:a16="http://schemas.microsoft.com/office/drawing/2014/main" id="{69E6C570-0F19-4712-82A5-4C9EF67D81F2}"/>
              </a:ext>
            </a:extLst>
          </p:cNvPr>
          <p:cNvSpPr>
            <a:spLocks noGrp="1"/>
          </p:cNvSpPr>
          <p:nvPr>
            <p:ph type="pic" sz="quarter" idx="10"/>
          </p:nvPr>
        </p:nvSpPr>
        <p:spPr>
          <a:xfrm>
            <a:off x="3822104" y="0"/>
            <a:ext cx="2103120" cy="6858000"/>
          </a:xfrm>
        </p:spPr>
        <p:txBody>
          <a:bodyPr/>
          <a:lstStyle/>
          <a:p>
            <a:endParaRPr lang="en-US"/>
          </a:p>
        </p:txBody>
      </p:sp>
      <p:sp>
        <p:nvSpPr>
          <p:cNvPr id="5" name="Picture Placeholder 3">
            <a:extLst>
              <a:ext uri="{FF2B5EF4-FFF2-40B4-BE49-F238E27FC236}">
                <a16:creationId xmlns:a16="http://schemas.microsoft.com/office/drawing/2014/main" id="{4EEDDCD4-532A-4DFE-AB08-03B684B30DF7}"/>
              </a:ext>
            </a:extLst>
          </p:cNvPr>
          <p:cNvSpPr>
            <a:spLocks noGrp="1"/>
          </p:cNvSpPr>
          <p:nvPr>
            <p:ph type="pic" sz="quarter" idx="11"/>
          </p:nvPr>
        </p:nvSpPr>
        <p:spPr>
          <a:xfrm>
            <a:off x="5911029" y="0"/>
            <a:ext cx="2103120" cy="6858000"/>
          </a:xfrm>
        </p:spPr>
        <p:txBody>
          <a:bodyPr/>
          <a:lstStyle/>
          <a:p>
            <a:endParaRPr lang="en-US"/>
          </a:p>
        </p:txBody>
      </p:sp>
      <p:sp>
        <p:nvSpPr>
          <p:cNvPr id="6" name="Picture Placeholder 3">
            <a:extLst>
              <a:ext uri="{FF2B5EF4-FFF2-40B4-BE49-F238E27FC236}">
                <a16:creationId xmlns:a16="http://schemas.microsoft.com/office/drawing/2014/main" id="{DE6584E7-439C-4582-9308-222EE3D0D1A4}"/>
              </a:ext>
            </a:extLst>
          </p:cNvPr>
          <p:cNvSpPr>
            <a:spLocks noGrp="1"/>
          </p:cNvSpPr>
          <p:nvPr>
            <p:ph type="pic" sz="quarter" idx="12"/>
          </p:nvPr>
        </p:nvSpPr>
        <p:spPr>
          <a:xfrm>
            <a:off x="7999954" y="0"/>
            <a:ext cx="2103120" cy="6858000"/>
          </a:xfrm>
        </p:spPr>
        <p:txBody>
          <a:bodyPr/>
          <a:lstStyle/>
          <a:p>
            <a:endParaRPr lang="en-US"/>
          </a:p>
        </p:txBody>
      </p:sp>
      <p:sp>
        <p:nvSpPr>
          <p:cNvPr id="7" name="Picture Placeholder 3">
            <a:extLst>
              <a:ext uri="{FF2B5EF4-FFF2-40B4-BE49-F238E27FC236}">
                <a16:creationId xmlns:a16="http://schemas.microsoft.com/office/drawing/2014/main" id="{000C5620-54BA-4992-9CD0-782792ED57DE}"/>
              </a:ext>
            </a:extLst>
          </p:cNvPr>
          <p:cNvSpPr>
            <a:spLocks noGrp="1"/>
          </p:cNvSpPr>
          <p:nvPr>
            <p:ph type="pic" sz="quarter" idx="13"/>
          </p:nvPr>
        </p:nvSpPr>
        <p:spPr>
          <a:xfrm>
            <a:off x="10088880" y="0"/>
            <a:ext cx="2103120" cy="6858000"/>
          </a:xfrm>
        </p:spPr>
        <p:txBody>
          <a:bodyPr/>
          <a:lstStyle/>
          <a:p>
            <a:endParaRPr lang="en-US"/>
          </a:p>
        </p:txBody>
      </p:sp>
    </p:spTree>
    <p:extLst>
      <p:ext uri="{BB962C8B-B14F-4D97-AF65-F5344CB8AC3E}">
        <p14:creationId xmlns:p14="http://schemas.microsoft.com/office/powerpoint/2010/main" val="1685861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739854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9799550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76089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6066196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488928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614332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46053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277042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59408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59972557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0289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697302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442953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9655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312615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8DD61B-2A0B-4081-8B42-EC4D6E8F34D2}"/>
              </a:ext>
            </a:extLst>
          </p:cNvPr>
          <p:cNvSpPr>
            <a:spLocks noGrp="1"/>
          </p:cNvSpPr>
          <p:nvPr>
            <p:ph type="title"/>
          </p:nvPr>
        </p:nvSpPr>
        <p:spPr>
          <a:xfrm>
            <a:off x="588263" y="457200"/>
            <a:ext cx="5259084" cy="430887"/>
          </a:xfrm>
        </p:spPr>
        <p:txBody>
          <a:bodyPr/>
          <a:lstStyle>
            <a:lvl1pPr>
              <a:defRPr sz="2800"/>
            </a:lvl1pPr>
          </a:lstStyle>
          <a:p>
            <a:r>
              <a:rPr lang="en-US"/>
              <a:t>Click to edit Master title</a:t>
            </a:r>
          </a:p>
        </p:txBody>
      </p:sp>
      <p:sp>
        <p:nvSpPr>
          <p:cNvPr id="5" name="Text Placeholder 4">
            <a:extLst>
              <a:ext uri="{FF2B5EF4-FFF2-40B4-BE49-F238E27FC236}">
                <a16:creationId xmlns:a16="http://schemas.microsoft.com/office/drawing/2014/main" id="{C8E42CB2-E70E-4BFD-96AD-F1D9BAEB730D}"/>
              </a:ext>
            </a:extLst>
          </p:cNvPr>
          <p:cNvSpPr>
            <a:spLocks noGrp="1"/>
          </p:cNvSpPr>
          <p:nvPr>
            <p:ph type="body" sz="quarter" idx="10"/>
          </p:nvPr>
        </p:nvSpPr>
        <p:spPr>
          <a:xfrm>
            <a:off x="584200" y="2461042"/>
            <a:ext cx="4794250" cy="1935915"/>
          </a:xfrm>
        </p:spPr>
        <p:txBody>
          <a:bodyPr/>
          <a:lstStyle>
            <a:lvl1pPr marL="0" indent="0">
              <a:buNone/>
              <a:defRPr/>
            </a:lvl1pPr>
            <a:lvl2pPr marL="0" indent="0">
              <a:buNone/>
              <a:defRPr/>
            </a:lvl2pPr>
            <a:lvl3pPr marL="0" indent="0">
              <a:spcBef>
                <a:spcPts val="1200"/>
              </a:spcBef>
              <a:buNone/>
              <a:defRPr lang="en-US" sz="2400"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00"/>
              </a:spcAft>
              <a:buNone/>
              <a:defRPr sz="1800"/>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00874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4_Title and text side by side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8E42CB2-E70E-4BFD-96AD-F1D9BAEB730D}"/>
              </a:ext>
            </a:extLst>
          </p:cNvPr>
          <p:cNvSpPr>
            <a:spLocks noGrp="1"/>
          </p:cNvSpPr>
          <p:nvPr>
            <p:ph type="body" sz="quarter" idx="10"/>
          </p:nvPr>
        </p:nvSpPr>
        <p:spPr>
          <a:xfrm>
            <a:off x="584200" y="1612232"/>
            <a:ext cx="3771900" cy="2028248"/>
          </a:xfrm>
        </p:spPr>
        <p:txBody>
          <a:bodyPr/>
          <a:lstStyle>
            <a:lvl1pPr marL="0" indent="0">
              <a:spcAft>
                <a:spcPts val="600"/>
              </a:spcAft>
              <a:buNone/>
              <a:defRPr sz="2400">
                <a:solidFill>
                  <a:schemeClr val="accent1"/>
                </a:solidFill>
              </a:defRPr>
            </a:lvl1pPr>
            <a:lvl2pPr marL="0" indent="0">
              <a:spcAft>
                <a:spcPts val="600"/>
              </a:spcAft>
              <a:buNone/>
              <a:defRPr/>
            </a:lvl2pPr>
            <a:lvl3pPr marL="0" indent="0">
              <a:spcBef>
                <a:spcPts val="1200"/>
              </a:spcBef>
              <a:buNone/>
              <a:defRPr lang="en-US" sz="2400"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00"/>
              </a:spcAft>
              <a:buNone/>
              <a:defRPr sz="1800"/>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6301D61-2B9F-4AD6-9DDB-B65BAB719A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74927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5_Title and text side by side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8E42CB2-E70E-4BFD-96AD-F1D9BAEB730D}"/>
              </a:ext>
            </a:extLst>
          </p:cNvPr>
          <p:cNvSpPr>
            <a:spLocks noGrp="1"/>
          </p:cNvSpPr>
          <p:nvPr>
            <p:ph type="body" sz="quarter" idx="10"/>
          </p:nvPr>
        </p:nvSpPr>
        <p:spPr>
          <a:xfrm>
            <a:off x="1331174" y="2809967"/>
            <a:ext cx="3771900" cy="2028248"/>
          </a:xfrm>
        </p:spPr>
        <p:txBody>
          <a:bodyPr/>
          <a:lstStyle>
            <a:lvl1pPr marL="0" indent="0">
              <a:spcAft>
                <a:spcPts val="600"/>
              </a:spcAft>
              <a:buNone/>
              <a:defRPr sz="2400">
                <a:solidFill>
                  <a:schemeClr val="accent1"/>
                </a:solidFill>
              </a:defRPr>
            </a:lvl1pPr>
            <a:lvl2pPr marL="0" indent="0">
              <a:spcAft>
                <a:spcPts val="600"/>
              </a:spcAft>
              <a:buNone/>
              <a:defRPr/>
            </a:lvl2pPr>
            <a:lvl3pPr marL="0" indent="0">
              <a:spcBef>
                <a:spcPts val="1200"/>
              </a:spcBef>
              <a:buNone/>
              <a:defRPr lang="en-US" sz="2400"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00"/>
              </a:spcAft>
              <a:buNone/>
              <a:defRPr sz="1800"/>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6301D61-2B9F-4AD6-9DDB-B65BAB719A73}"/>
              </a:ext>
            </a:extLst>
          </p:cNvPr>
          <p:cNvSpPr>
            <a:spLocks noGrp="1"/>
          </p:cNvSpPr>
          <p:nvPr>
            <p:ph type="title"/>
          </p:nvPr>
        </p:nvSpPr>
        <p:spPr/>
        <p:txBody>
          <a:bodyPr/>
          <a:lstStyle/>
          <a:p>
            <a:r>
              <a:rPr lang="en-US"/>
              <a:t>Click to edit Master title style</a:t>
            </a:r>
          </a:p>
        </p:txBody>
      </p:sp>
      <p:sp>
        <p:nvSpPr>
          <p:cNvPr id="4" name="Text Placeholder 4">
            <a:extLst>
              <a:ext uri="{FF2B5EF4-FFF2-40B4-BE49-F238E27FC236}">
                <a16:creationId xmlns:a16="http://schemas.microsoft.com/office/drawing/2014/main" id="{72C242E3-C01A-4A68-9490-E02607BC9601}"/>
              </a:ext>
            </a:extLst>
          </p:cNvPr>
          <p:cNvSpPr>
            <a:spLocks noGrp="1"/>
          </p:cNvSpPr>
          <p:nvPr>
            <p:ph type="body" sz="quarter" idx="11"/>
          </p:nvPr>
        </p:nvSpPr>
        <p:spPr>
          <a:xfrm>
            <a:off x="6405450" y="2809967"/>
            <a:ext cx="3771900" cy="2028248"/>
          </a:xfrm>
        </p:spPr>
        <p:txBody>
          <a:bodyPr/>
          <a:lstStyle>
            <a:lvl1pPr marL="0" indent="0">
              <a:spcAft>
                <a:spcPts val="600"/>
              </a:spcAft>
              <a:buNone/>
              <a:defRPr sz="2400">
                <a:solidFill>
                  <a:schemeClr val="accent1"/>
                </a:solidFill>
              </a:defRPr>
            </a:lvl1pPr>
            <a:lvl2pPr marL="0" indent="0">
              <a:spcAft>
                <a:spcPts val="600"/>
              </a:spcAft>
              <a:buNone/>
              <a:defRPr/>
            </a:lvl2pPr>
            <a:lvl3pPr marL="0" indent="0">
              <a:spcBef>
                <a:spcPts val="1200"/>
              </a:spcBef>
              <a:buNone/>
              <a:defRPr lang="en-US" sz="2400"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00"/>
              </a:spcAft>
              <a:buNone/>
              <a:defRPr sz="1800"/>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49555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8E42CB2-E70E-4BFD-96AD-F1D9BAEB730D}"/>
              </a:ext>
            </a:extLst>
          </p:cNvPr>
          <p:cNvSpPr>
            <a:spLocks noGrp="1"/>
          </p:cNvSpPr>
          <p:nvPr>
            <p:ph type="body" sz="quarter" idx="10"/>
          </p:nvPr>
        </p:nvSpPr>
        <p:spPr>
          <a:xfrm>
            <a:off x="584200" y="1612232"/>
            <a:ext cx="4357688" cy="2028248"/>
          </a:xfrm>
        </p:spPr>
        <p:txBody>
          <a:bodyPr/>
          <a:lstStyle>
            <a:lvl1pPr marL="0" indent="0">
              <a:spcAft>
                <a:spcPts val="600"/>
              </a:spcAft>
              <a:buNone/>
              <a:defRPr sz="2400"/>
            </a:lvl1pPr>
            <a:lvl2pPr marL="0" indent="0">
              <a:spcAft>
                <a:spcPts val="600"/>
              </a:spcAft>
              <a:buNone/>
              <a:defRPr/>
            </a:lvl2pPr>
            <a:lvl3pPr marL="0" indent="0">
              <a:spcBef>
                <a:spcPts val="1200"/>
              </a:spcBef>
              <a:buNone/>
              <a:defRPr lang="en-US" sz="2400"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00"/>
              </a:spcAft>
              <a:buNone/>
              <a:defRPr sz="1800"/>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A6878426-000A-46C2-B093-648BC981B935}"/>
              </a:ext>
            </a:extLst>
          </p:cNvPr>
          <p:cNvGrpSpPr/>
          <p:nvPr userDrawn="1"/>
        </p:nvGrpSpPr>
        <p:grpSpPr>
          <a:xfrm>
            <a:off x="5684170" y="1350523"/>
            <a:ext cx="7402239" cy="5050278"/>
            <a:chOff x="6941590" y="-11230"/>
            <a:chExt cx="5768008" cy="3935302"/>
          </a:xfrm>
        </p:grpSpPr>
        <p:sp>
          <p:nvSpPr>
            <p:cNvPr id="6" name="Google Shape;481;p94">
              <a:extLst>
                <a:ext uri="{FF2B5EF4-FFF2-40B4-BE49-F238E27FC236}">
                  <a16:creationId xmlns:a16="http://schemas.microsoft.com/office/drawing/2014/main" id="{DAF54CBA-1B8E-4D10-AD13-11AAEF18317E}"/>
                </a:ext>
              </a:extLst>
            </p:cNvPr>
            <p:cNvSpPr/>
            <p:nvPr/>
          </p:nvSpPr>
          <p:spPr>
            <a:xfrm>
              <a:off x="6941590" y="-11230"/>
              <a:ext cx="5768008" cy="3935302"/>
            </a:xfrm>
            <a:custGeom>
              <a:avLst/>
              <a:gdLst/>
              <a:ahLst/>
              <a:cxnLst/>
              <a:rect l="l" t="t" r="r" b="b"/>
              <a:pathLst>
                <a:path w="18000" h="12281" extrusionOk="0">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rgbClr val="000000"/>
            </a:solid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486;p94">
              <a:extLst>
                <a:ext uri="{FF2B5EF4-FFF2-40B4-BE49-F238E27FC236}">
                  <a16:creationId xmlns:a16="http://schemas.microsoft.com/office/drawing/2014/main" id="{0368BD2C-7B2E-4876-9DBD-34FBCDA0CEFE}"/>
                </a:ext>
              </a:extLst>
            </p:cNvPr>
            <p:cNvSpPr/>
            <p:nvPr/>
          </p:nvSpPr>
          <p:spPr>
            <a:xfrm>
              <a:off x="9834070" y="72139"/>
              <a:ext cx="33913" cy="32500"/>
            </a:xfrm>
            <a:custGeom>
              <a:avLst/>
              <a:gdLst/>
              <a:ahLst/>
              <a:cxnLst/>
              <a:rect l="l" t="t" r="r" b="b"/>
              <a:pathLst>
                <a:path w="104" h="103" extrusionOk="0">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 name="Title 1">
            <a:extLst>
              <a:ext uri="{FF2B5EF4-FFF2-40B4-BE49-F238E27FC236}">
                <a16:creationId xmlns:a16="http://schemas.microsoft.com/office/drawing/2014/main" id="{66301D61-2B9F-4AD6-9DDB-B65BAB719A73}"/>
              </a:ext>
            </a:extLst>
          </p:cNvPr>
          <p:cNvSpPr>
            <a:spLocks noGrp="1"/>
          </p:cNvSpPr>
          <p:nvPr>
            <p:ph type="title"/>
          </p:nvPr>
        </p:nvSpPr>
        <p:spPr/>
        <p:txBody>
          <a:bodyPr/>
          <a:lstStyle/>
          <a:p>
            <a:r>
              <a:rPr lang="en-US"/>
              <a:t>Click to edit Master title style</a:t>
            </a:r>
          </a:p>
        </p:txBody>
      </p:sp>
      <p:sp>
        <p:nvSpPr>
          <p:cNvPr id="9" name="Picture Placeholder 8">
            <a:extLst>
              <a:ext uri="{FF2B5EF4-FFF2-40B4-BE49-F238E27FC236}">
                <a16:creationId xmlns:a16="http://schemas.microsoft.com/office/drawing/2014/main" id="{9EA520AE-6572-436A-A475-0F53CBB3DFBE}"/>
              </a:ext>
            </a:extLst>
          </p:cNvPr>
          <p:cNvSpPr>
            <a:spLocks noGrp="1"/>
          </p:cNvSpPr>
          <p:nvPr>
            <p:ph type="pic" sz="quarter" idx="11"/>
          </p:nvPr>
        </p:nvSpPr>
        <p:spPr>
          <a:xfrm>
            <a:off x="5992008" y="1589662"/>
            <a:ext cx="6786563" cy="4572000"/>
          </a:xfrm>
          <a:solidFill>
            <a:schemeClr val="bg1">
              <a:lumMod val="95000"/>
            </a:schemeClr>
          </a:solidFill>
        </p:spPr>
        <p:txBody>
          <a:bodyPr/>
          <a:lstStyle/>
          <a:p>
            <a:endParaRPr lang="en-US"/>
          </a:p>
        </p:txBody>
      </p:sp>
    </p:spTree>
    <p:extLst>
      <p:ext uri="{BB962C8B-B14F-4D97-AF65-F5344CB8AC3E}">
        <p14:creationId xmlns:p14="http://schemas.microsoft.com/office/powerpoint/2010/main" val="27633409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91368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538981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025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94F0BD8-F1B1-46AD-B4E2-CCE3F4194A1D}"/>
              </a:ext>
            </a:extLst>
          </p:cNvPr>
          <p:cNvSpPr>
            <a:spLocks noGrp="1"/>
          </p:cNvSpPr>
          <p:nvPr>
            <p:ph type="pic" sz="quarter" idx="10"/>
          </p:nvPr>
        </p:nvSpPr>
        <p:spPr>
          <a:xfrm>
            <a:off x="1" y="0"/>
            <a:ext cx="12192000" cy="6858000"/>
          </a:xfrm>
        </p:spPr>
        <p:txBody>
          <a:bodyPr/>
          <a:lstStyle/>
          <a:p>
            <a:endParaRPr lang="en-US"/>
          </a:p>
        </p:txBody>
      </p:sp>
      <p:sp>
        <p:nvSpPr>
          <p:cNvPr id="4" name="Title 3">
            <a:extLst>
              <a:ext uri="{FF2B5EF4-FFF2-40B4-BE49-F238E27FC236}">
                <a16:creationId xmlns:a16="http://schemas.microsoft.com/office/drawing/2014/main" id="{A61B7545-5424-45C2-9533-701BD9B40CA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1528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94F0BD8-F1B1-46AD-B4E2-CCE3F4194A1D}"/>
              </a:ext>
            </a:extLst>
          </p:cNvPr>
          <p:cNvSpPr>
            <a:spLocks noGrp="1"/>
          </p:cNvSpPr>
          <p:nvPr>
            <p:ph type="pic" sz="quarter" idx="10"/>
          </p:nvPr>
        </p:nvSpPr>
        <p:spPr>
          <a:xfrm>
            <a:off x="1" y="0"/>
            <a:ext cx="12192000" cy="6858000"/>
          </a:xfrm>
        </p:spPr>
        <p:txBody>
          <a:bodyPr/>
          <a:lstStyle/>
          <a:p>
            <a:endParaRPr lang="en-US"/>
          </a:p>
        </p:txBody>
      </p:sp>
      <p:sp>
        <p:nvSpPr>
          <p:cNvPr id="5" name="Text Placeholder 4">
            <a:extLst>
              <a:ext uri="{FF2B5EF4-FFF2-40B4-BE49-F238E27FC236}">
                <a16:creationId xmlns:a16="http://schemas.microsoft.com/office/drawing/2014/main" id="{F94AE2F4-34F5-48D7-BC69-619E4BCADBC1}"/>
              </a:ext>
            </a:extLst>
          </p:cNvPr>
          <p:cNvSpPr>
            <a:spLocks noGrp="1"/>
          </p:cNvSpPr>
          <p:nvPr>
            <p:ph type="body" sz="quarter" idx="11"/>
          </p:nvPr>
        </p:nvSpPr>
        <p:spPr>
          <a:xfrm>
            <a:off x="763588" y="4346893"/>
            <a:ext cx="8174037" cy="553998"/>
          </a:xfrm>
        </p:spPr>
        <p:txBody>
          <a:bodyPr/>
          <a:lstStyle>
            <a:lvl1pPr marL="0" indent="0">
              <a:buNone/>
              <a:defRPr sz="3600"/>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8008425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94AE2F4-34F5-48D7-BC69-619E4BCADBC1}"/>
              </a:ext>
            </a:extLst>
          </p:cNvPr>
          <p:cNvSpPr>
            <a:spLocks noGrp="1"/>
          </p:cNvSpPr>
          <p:nvPr>
            <p:ph type="body" sz="quarter" idx="11"/>
          </p:nvPr>
        </p:nvSpPr>
        <p:spPr>
          <a:xfrm>
            <a:off x="763588" y="4346893"/>
            <a:ext cx="8174037" cy="553998"/>
          </a:xfrm>
        </p:spPr>
        <p:txBody>
          <a:bodyPr/>
          <a:lstStyle>
            <a:lvl1pPr marL="0" indent="0">
              <a:buNone/>
              <a:defRPr sz="3600"/>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8830282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164605"/>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19950636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80160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21698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76295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Body w/ Larger image">
    <p:spTree>
      <p:nvGrpSpPr>
        <p:cNvPr id="1" name=""/>
        <p:cNvGrpSpPr/>
        <p:nvPr/>
      </p:nvGrpSpPr>
      <p:grpSpPr>
        <a:xfrm>
          <a:off x="0" y="0"/>
          <a:ext cx="0" cy="0"/>
          <a:chOff x="0" y="0"/>
          <a:chExt cx="0" cy="0"/>
        </a:xfrm>
      </p:grpSpPr>
      <p:sp>
        <p:nvSpPr>
          <p:cNvPr id="6" name="Picture Placeholder 3"/>
          <p:cNvSpPr>
            <a:spLocks noGrp="1"/>
          </p:cNvSpPr>
          <p:nvPr>
            <p:ph type="pic" sz="quarter" idx="15" hasCustomPrompt="1"/>
          </p:nvPr>
        </p:nvSpPr>
        <p:spPr>
          <a:xfrm>
            <a:off x="5240216" y="1188720"/>
            <a:ext cx="6951787" cy="548152"/>
          </a:xfrm>
          <a:prstGeom prst="rect">
            <a:avLst/>
          </a:prstGeom>
        </p:spPr>
        <p:txBody>
          <a:bodyPr/>
          <a:lstStyle>
            <a:lvl1pPr marL="0" marR="0" indent="0" algn="l" defTabSz="745817" rtl="0" eaLnBrk="1" fontAlgn="auto" latinLnBrk="0" hangingPunct="1">
              <a:lnSpc>
                <a:spcPct val="110000"/>
              </a:lnSpc>
              <a:spcBef>
                <a:spcPts val="1133"/>
              </a:spcBef>
              <a:spcAft>
                <a:spcPts val="567"/>
              </a:spcAft>
              <a:buClrTx/>
              <a:buSzTx/>
              <a:buFont typeface="Arial" panose="020B0604020202020204" pitchFamily="34" charset="0"/>
              <a:buNone/>
              <a:tabLst/>
              <a:defRPr baseline="0">
                <a:solidFill>
                  <a:schemeClr val="tx2"/>
                </a:solidFill>
              </a:defRPr>
            </a:lvl1pPr>
          </a:lstStyle>
          <a:p>
            <a:r>
              <a:rPr lang="en-US"/>
              <a:t>Insert Image (Optional)</a:t>
            </a:r>
          </a:p>
        </p:txBody>
      </p:sp>
      <p:sp>
        <p:nvSpPr>
          <p:cNvPr id="8" name="Text Placeholder 7"/>
          <p:cNvSpPr>
            <a:spLocks noGrp="1"/>
          </p:cNvSpPr>
          <p:nvPr>
            <p:ph type="body" sz="quarter" idx="16"/>
          </p:nvPr>
        </p:nvSpPr>
        <p:spPr>
          <a:xfrm>
            <a:off x="412750" y="1188720"/>
            <a:ext cx="4699000" cy="156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1815351-3E33-4EC0-8DE5-063F22F5FE4F}"/>
              </a:ext>
            </a:extLst>
          </p:cNvPr>
          <p:cNvSpPr>
            <a:spLocks noGrp="1"/>
          </p:cNvSpPr>
          <p:nvPr>
            <p:ph type="title"/>
          </p:nvPr>
        </p:nvSpPr>
        <p:spPr/>
        <p:txBody>
          <a:bodyPr/>
          <a:lstStyle/>
          <a:p>
            <a:r>
              <a:rPr lang="en-US"/>
              <a:t>Click to edit Master title style</a:t>
            </a:r>
          </a:p>
        </p:txBody>
      </p:sp>
      <p:sp>
        <p:nvSpPr>
          <p:cNvPr id="5" name="Footer Placeholder 14">
            <a:extLst>
              <a:ext uri="{FF2B5EF4-FFF2-40B4-BE49-F238E27FC236}">
                <a16:creationId xmlns:a16="http://schemas.microsoft.com/office/drawing/2014/main" id="{AC89717A-A3D9-415E-8CEE-6D43D303540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sz="882"/>
              <a:t>Microsoft Confidential – Shared Under NDA Only</a:t>
            </a:r>
            <a:r>
              <a:rPr lang="en-US">
                <a:solidFill>
                  <a:schemeClr val="bg1">
                    <a:lumMod val="65000"/>
                  </a:schemeClr>
                </a:solidFill>
              </a:rPr>
              <a:t>								</a:t>
            </a:r>
          </a:p>
        </p:txBody>
      </p:sp>
    </p:spTree>
    <p:extLst>
      <p:ext uri="{BB962C8B-B14F-4D97-AF65-F5344CB8AC3E}">
        <p14:creationId xmlns:p14="http://schemas.microsoft.com/office/powerpoint/2010/main" val="50336053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6805346"/>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18887426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Tree>
    <p:extLst>
      <p:ext uri="{BB962C8B-B14F-4D97-AF65-F5344CB8AC3E}">
        <p14:creationId xmlns:p14="http://schemas.microsoft.com/office/powerpoint/2010/main" val="5142538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DF0C-EF83-4088-8B97-5027A1DC46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611BC5-0C91-48AF-9A47-E137F2E20A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9764A4-0FF6-498E-91CF-DF3D9E8D82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C435C6-126D-4211-A269-E9E14C7F2A94}"/>
              </a:ext>
            </a:extLst>
          </p:cNvPr>
          <p:cNvSpPr>
            <a:spLocks noGrp="1"/>
          </p:cNvSpPr>
          <p:nvPr>
            <p:ph type="dt" sz="half" idx="10"/>
          </p:nvPr>
        </p:nvSpPr>
        <p:spPr/>
        <p:txBody>
          <a:bodyPr/>
          <a:lstStyle/>
          <a:p>
            <a:fld id="{65BA741C-B551-4202-838E-BF4BD59FC1DB}" type="datetimeFigureOut">
              <a:rPr lang="en-US" smtClean="0"/>
              <a:t>9/8/2021</a:t>
            </a:fld>
            <a:endParaRPr lang="en-US"/>
          </a:p>
        </p:txBody>
      </p:sp>
      <p:sp>
        <p:nvSpPr>
          <p:cNvPr id="6" name="Footer Placeholder 5">
            <a:extLst>
              <a:ext uri="{FF2B5EF4-FFF2-40B4-BE49-F238E27FC236}">
                <a16:creationId xmlns:a16="http://schemas.microsoft.com/office/drawing/2014/main" id="{B363F930-BD8B-460F-A2DC-1A18E2D543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F4EC8D-9EF4-45DA-AACB-142D8B6E1632}"/>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20162939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E13BA-DF25-4152-8D7E-36FF2D382A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0F70F6-95AD-47DE-BD30-E7851FED92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1D6227-E91F-4A50-9668-B1CD417C4D7A}"/>
              </a:ext>
            </a:extLst>
          </p:cNvPr>
          <p:cNvSpPr>
            <a:spLocks noGrp="1"/>
          </p:cNvSpPr>
          <p:nvPr>
            <p:ph type="dt" sz="half" idx="10"/>
          </p:nvPr>
        </p:nvSpPr>
        <p:spPr/>
        <p:txBody>
          <a:bodyPr/>
          <a:lstStyle/>
          <a:p>
            <a:fld id="{56FF8B04-D70E-4626-951A-1DEA9E106BC0}" type="datetimeFigureOut">
              <a:rPr lang="en-US" smtClean="0"/>
              <a:t>9/8/2021</a:t>
            </a:fld>
            <a:endParaRPr lang="en-US"/>
          </a:p>
        </p:txBody>
      </p:sp>
      <p:sp>
        <p:nvSpPr>
          <p:cNvPr id="5" name="Footer Placeholder 4">
            <a:extLst>
              <a:ext uri="{FF2B5EF4-FFF2-40B4-BE49-F238E27FC236}">
                <a16:creationId xmlns:a16="http://schemas.microsoft.com/office/drawing/2014/main" id="{2B68B06A-91A2-44FE-AAF5-A50E8E0C8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4E864E-6EDD-466C-83FA-27AEA639741E}"/>
              </a:ext>
            </a:extLst>
          </p:cNvPr>
          <p:cNvSpPr>
            <a:spLocks noGrp="1"/>
          </p:cNvSpPr>
          <p:nvPr>
            <p:ph type="sldNum" sz="quarter" idx="12"/>
          </p:nvPr>
        </p:nvSpPr>
        <p:spPr/>
        <p:txBody>
          <a:bodyPr/>
          <a:lstStyle/>
          <a:p>
            <a:fld id="{1442AE9D-4F83-4968-B936-776FF387DAA1}" type="slidenum">
              <a:rPr lang="en-US" smtClean="0"/>
              <a:t>‹#›</a:t>
            </a:fld>
            <a:endParaRPr lang="en-US"/>
          </a:p>
        </p:txBody>
      </p:sp>
    </p:spTree>
    <p:extLst>
      <p:ext uri="{BB962C8B-B14F-4D97-AF65-F5344CB8AC3E}">
        <p14:creationId xmlns:p14="http://schemas.microsoft.com/office/powerpoint/2010/main" val="28837272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grpSp>
        <p:nvGrpSpPr>
          <p:cNvPr id="23" name="Group 21">
            <a:extLst>
              <a:ext uri="{FF2B5EF4-FFF2-40B4-BE49-F238E27FC236}">
                <a16:creationId xmlns:a16="http://schemas.microsoft.com/office/drawing/2014/main" id="{CCA3297E-0F93-4552-85D2-88342B4B6234}"/>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E6AC06CD-6E57-4912-AF59-31B0BC18B27D}"/>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23">
              <a:extLst>
                <a:ext uri="{FF2B5EF4-FFF2-40B4-BE49-F238E27FC236}">
                  <a16:creationId xmlns:a16="http://schemas.microsoft.com/office/drawing/2014/main" id="{1FB6540D-FE4E-4D51-BF2D-3A6D666316DE}"/>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4">
              <a:extLst>
                <a:ext uri="{FF2B5EF4-FFF2-40B4-BE49-F238E27FC236}">
                  <a16:creationId xmlns:a16="http://schemas.microsoft.com/office/drawing/2014/main" id="{B1B507C2-89A8-49E0-8A1C-0CC243D2C78D}"/>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5">
              <a:extLst>
                <a:ext uri="{FF2B5EF4-FFF2-40B4-BE49-F238E27FC236}">
                  <a16:creationId xmlns:a16="http://schemas.microsoft.com/office/drawing/2014/main" id="{4A273316-480D-4672-8FD3-B0EAE47D0344}"/>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26">
              <a:extLst>
                <a:ext uri="{FF2B5EF4-FFF2-40B4-BE49-F238E27FC236}">
                  <a16:creationId xmlns:a16="http://schemas.microsoft.com/office/drawing/2014/main" id="{BC01E698-A488-4CD3-BE95-559AF05EDCEF}"/>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7">
              <a:extLst>
                <a:ext uri="{FF2B5EF4-FFF2-40B4-BE49-F238E27FC236}">
                  <a16:creationId xmlns:a16="http://schemas.microsoft.com/office/drawing/2014/main" id="{8D29D99E-BE67-46FF-A12E-57E492AB24C9}"/>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Rectangle 28">
              <a:extLst>
                <a:ext uri="{FF2B5EF4-FFF2-40B4-BE49-F238E27FC236}">
                  <a16:creationId xmlns:a16="http://schemas.microsoft.com/office/drawing/2014/main" id="{C047E6FE-0851-4A74-BB82-39DC9536D7D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Rectangle 29">
              <a:extLst>
                <a:ext uri="{FF2B5EF4-FFF2-40B4-BE49-F238E27FC236}">
                  <a16:creationId xmlns:a16="http://schemas.microsoft.com/office/drawing/2014/main" id="{A9F0FCC2-A6AF-4E64-9AAD-15648F0B03D2}"/>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Rectangle 30">
              <a:extLst>
                <a:ext uri="{FF2B5EF4-FFF2-40B4-BE49-F238E27FC236}">
                  <a16:creationId xmlns:a16="http://schemas.microsoft.com/office/drawing/2014/main" id="{FF8AD342-8B06-4AED-BF1A-DD28019D5D2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Rectangle 31">
              <a:extLst>
                <a:ext uri="{FF2B5EF4-FFF2-40B4-BE49-F238E27FC236}">
                  <a16:creationId xmlns:a16="http://schemas.microsoft.com/office/drawing/2014/main" id="{909D87EE-128C-4423-9986-EC7841A295DD}"/>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Rectangle 32">
              <a:extLst>
                <a:ext uri="{FF2B5EF4-FFF2-40B4-BE49-F238E27FC236}">
                  <a16:creationId xmlns:a16="http://schemas.microsoft.com/office/drawing/2014/main" id="{19FC077F-C29E-4870-BF84-A659C7E6594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Rectangle 33">
              <a:extLst>
                <a:ext uri="{FF2B5EF4-FFF2-40B4-BE49-F238E27FC236}">
                  <a16:creationId xmlns:a16="http://schemas.microsoft.com/office/drawing/2014/main" id="{BAEBC02B-1605-4320-9E8E-70C40B044D9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Rectangle 34">
              <a:extLst>
                <a:ext uri="{FF2B5EF4-FFF2-40B4-BE49-F238E27FC236}">
                  <a16:creationId xmlns:a16="http://schemas.microsoft.com/office/drawing/2014/main" id="{1C79244D-F756-426B-9D02-97EC9389FAAB}"/>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35">
              <a:extLst>
                <a:ext uri="{FF2B5EF4-FFF2-40B4-BE49-F238E27FC236}">
                  <a16:creationId xmlns:a16="http://schemas.microsoft.com/office/drawing/2014/main" id="{4DCEECFC-2A95-409B-A3F2-801CEF6CED9C}"/>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pic>
        <p:nvPicPr>
          <p:cNvPr id="4" name="Picture 3" descr="A view of a city at night&#10;&#10;Description generated with very high confidence">
            <a:extLst>
              <a:ext uri="{FF2B5EF4-FFF2-40B4-BE49-F238E27FC236}">
                <a16:creationId xmlns:a16="http://schemas.microsoft.com/office/drawing/2014/main" id="{91584ADE-CAA1-4A12-A886-458F8DAB079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3378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view of a city at night&#10;&#10;Description generated with very high confidence">
            <a:extLst>
              <a:ext uri="{FF2B5EF4-FFF2-40B4-BE49-F238E27FC236}">
                <a16:creationId xmlns:a16="http://schemas.microsoft.com/office/drawing/2014/main" id="{72FF2D6A-C9E9-4B3B-8A3D-0C7380D0F0D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1606962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6296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2C42-1AAE-45AE-8CAA-862BAAD9FD91}"/>
              </a:ext>
            </a:extLst>
          </p:cNvPr>
          <p:cNvSpPr>
            <a:spLocks noGrp="1"/>
          </p:cNvSpPr>
          <p:nvPr>
            <p:ph type="title"/>
          </p:nvPr>
        </p:nvSpPr>
        <p:spPr>
          <a:xfrm>
            <a:off x="588263" y="1560033"/>
            <a:ext cx="11018520" cy="553998"/>
          </a:xfrm>
        </p:spPr>
        <p:txBody>
          <a:bodyPr/>
          <a:lstStyle/>
          <a:p>
            <a:r>
              <a:rPr lang="en-US"/>
              <a:t>Click to edit Master title style</a:t>
            </a:r>
          </a:p>
        </p:txBody>
      </p:sp>
      <p:sp>
        <p:nvSpPr>
          <p:cNvPr id="3" name="Text Placeholder 3">
            <a:extLst>
              <a:ext uri="{FF2B5EF4-FFF2-40B4-BE49-F238E27FC236}">
                <a16:creationId xmlns:a16="http://schemas.microsoft.com/office/drawing/2014/main" id="{88DE2748-D303-4805-BE5A-8270C908BC7E}"/>
              </a:ext>
            </a:extLst>
          </p:cNvPr>
          <p:cNvSpPr>
            <a:spLocks noGrp="1"/>
          </p:cNvSpPr>
          <p:nvPr>
            <p:ph type="body" sz="quarter" idx="10"/>
          </p:nvPr>
        </p:nvSpPr>
        <p:spPr>
          <a:xfrm>
            <a:off x="585217" y="2114031"/>
            <a:ext cx="10856912" cy="307777"/>
          </a:xfrm>
        </p:spPr>
        <p:txBody>
          <a:bodyPr/>
          <a:lstStyle>
            <a:lvl1pPr marL="0" indent="0" algn="ctr">
              <a:buNone/>
              <a:defRPr sz="2000">
                <a:solidFill>
                  <a:schemeClr val="accent1"/>
                </a:solidFill>
              </a:defRPr>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16586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2C42-1AAE-45AE-8CAA-862BAAD9FD91}"/>
              </a:ext>
            </a:extLst>
          </p:cNvPr>
          <p:cNvSpPr>
            <a:spLocks noGrp="1"/>
          </p:cNvSpPr>
          <p:nvPr>
            <p:ph type="title"/>
          </p:nvPr>
        </p:nvSpPr>
        <p:spPr>
          <a:xfrm>
            <a:off x="588263" y="1560033"/>
            <a:ext cx="11018520" cy="553998"/>
          </a:xfrm>
        </p:spPr>
        <p:txBody>
          <a:bodyPr/>
          <a:lstStyle/>
          <a:p>
            <a:r>
              <a:rPr lang="en-US"/>
              <a:t>Click to edit Master title style</a:t>
            </a:r>
          </a:p>
        </p:txBody>
      </p:sp>
    </p:spTree>
    <p:extLst>
      <p:ext uri="{BB962C8B-B14F-4D97-AF65-F5344CB8AC3E}">
        <p14:creationId xmlns:p14="http://schemas.microsoft.com/office/powerpoint/2010/main" val="3446274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0D771-BAA8-4C89-864C-D9CB8BA57F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EB147F-9436-4AAF-BA43-0182089BF0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8FAC60-C08B-468E-8EB4-07A2E9FB28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252159-E702-4D14-98C9-7C123AB08D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531961-6359-4F28-BC3E-E0CBF9CFC6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52961C-2439-4C18-8500-FDF41396616D}"/>
              </a:ext>
            </a:extLst>
          </p:cNvPr>
          <p:cNvSpPr>
            <a:spLocks noGrp="1"/>
          </p:cNvSpPr>
          <p:nvPr>
            <p:ph type="dt" sz="half" idx="10"/>
          </p:nvPr>
        </p:nvSpPr>
        <p:spPr/>
        <p:txBody>
          <a:bodyPr/>
          <a:lstStyle/>
          <a:p>
            <a:fld id="{65BA741C-B551-4202-838E-BF4BD59FC1DB}" type="datetimeFigureOut">
              <a:rPr lang="en-US" smtClean="0"/>
              <a:t>9/8/2021</a:t>
            </a:fld>
            <a:endParaRPr lang="en-US"/>
          </a:p>
        </p:txBody>
      </p:sp>
      <p:sp>
        <p:nvSpPr>
          <p:cNvPr id="8" name="Footer Placeholder 7">
            <a:extLst>
              <a:ext uri="{FF2B5EF4-FFF2-40B4-BE49-F238E27FC236}">
                <a16:creationId xmlns:a16="http://schemas.microsoft.com/office/drawing/2014/main" id="{BA64C3D9-2D95-4C56-9835-26DF6A9CBE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903AE2-6BEC-4432-877C-DA1F1A74035B}"/>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39469764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06489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36176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146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73462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459919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19325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030999AA-34C5-44F4-8F6C-73860992DDF6}"/>
              </a:ext>
            </a:extLst>
          </p:cNvPr>
          <p:cNvSpPr>
            <a:spLocks noGrp="1"/>
          </p:cNvSpPr>
          <p:nvPr>
            <p:ph type="body" sz="quarter" idx="10"/>
          </p:nvPr>
        </p:nvSpPr>
        <p:spPr>
          <a:xfrm>
            <a:off x="588963" y="1011238"/>
            <a:ext cx="10856912" cy="307777"/>
          </a:xfrm>
        </p:spPr>
        <p:txBody>
          <a:bodyPr/>
          <a:lstStyle>
            <a:lvl1pPr marL="0" indent="0" algn="ctr">
              <a:buNone/>
              <a:defRPr sz="2000">
                <a:solidFill>
                  <a:schemeClr val="accent1"/>
                </a:solidFill>
              </a:defRPr>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6000908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65057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325091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42065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16945-5C8E-4FFA-8BC8-B8503A0935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154592-3FAD-473B-B6A4-652075B5E001}"/>
              </a:ext>
            </a:extLst>
          </p:cNvPr>
          <p:cNvSpPr>
            <a:spLocks noGrp="1"/>
          </p:cNvSpPr>
          <p:nvPr>
            <p:ph type="dt" sz="half" idx="10"/>
          </p:nvPr>
        </p:nvSpPr>
        <p:spPr/>
        <p:txBody>
          <a:bodyPr/>
          <a:lstStyle/>
          <a:p>
            <a:fld id="{65BA741C-B551-4202-838E-BF4BD59FC1DB}" type="datetimeFigureOut">
              <a:rPr lang="en-US" smtClean="0"/>
              <a:t>9/8/2021</a:t>
            </a:fld>
            <a:endParaRPr lang="en-US"/>
          </a:p>
        </p:txBody>
      </p:sp>
      <p:sp>
        <p:nvSpPr>
          <p:cNvPr id="4" name="Footer Placeholder 3">
            <a:extLst>
              <a:ext uri="{FF2B5EF4-FFF2-40B4-BE49-F238E27FC236}">
                <a16:creationId xmlns:a16="http://schemas.microsoft.com/office/drawing/2014/main" id="{5B9F8493-4D79-4FE5-A42F-081FFBB966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0FBDA9-6523-4B08-999A-6A0B404CDF9C}"/>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13759704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55948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84179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02703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9438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014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62585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5259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17583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492863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gradFill>
                  <a:gsLst>
                    <a:gs pos="0">
                      <a:schemeClr val="tx2"/>
                    </a:gs>
                    <a:gs pos="100000">
                      <a:schemeClr val="tx2"/>
                    </a:gs>
                  </a:gsLst>
                  <a:lin ang="5400000" scaled="0"/>
                </a:gra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09"/>
            <a:ext cx="11326085" cy="9695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717047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04B244-64FC-4AA1-801F-6787F7711C9F}"/>
              </a:ext>
            </a:extLst>
          </p:cNvPr>
          <p:cNvSpPr>
            <a:spLocks noGrp="1"/>
          </p:cNvSpPr>
          <p:nvPr>
            <p:ph type="dt" sz="half" idx="10"/>
          </p:nvPr>
        </p:nvSpPr>
        <p:spPr/>
        <p:txBody>
          <a:bodyPr/>
          <a:lstStyle/>
          <a:p>
            <a:fld id="{65BA741C-B551-4202-838E-BF4BD59FC1DB}" type="datetimeFigureOut">
              <a:rPr lang="en-US" smtClean="0"/>
              <a:t>9/8/2021</a:t>
            </a:fld>
            <a:endParaRPr lang="en-US"/>
          </a:p>
        </p:txBody>
      </p:sp>
      <p:sp>
        <p:nvSpPr>
          <p:cNvPr id="3" name="Footer Placeholder 2">
            <a:extLst>
              <a:ext uri="{FF2B5EF4-FFF2-40B4-BE49-F238E27FC236}">
                <a16:creationId xmlns:a16="http://schemas.microsoft.com/office/drawing/2014/main" id="{5882C217-5F90-472A-A93A-7AA4EA8DE9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571F05-120C-4C36-88EC-F52BBC1CF09E}"/>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30208315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36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72362"/>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736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0878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a:xfrm>
            <a:off x="269240" y="289511"/>
            <a:ext cx="11655840" cy="89966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4CB82C-01F6-4E11-B59D-D6E53D8AA4B2}"/>
              </a:ext>
            </a:extLst>
          </p:cNvPr>
          <p:cNvSpPr>
            <a:spLocks noGrp="1"/>
          </p:cNvSpPr>
          <p:nvPr userDrawn="1">
            <p:ph type="body" sz="quarter" idx="10"/>
          </p:nvPr>
        </p:nvSpPr>
        <p:spPr>
          <a:xfrm>
            <a:off x="269240" y="1202045"/>
            <a:ext cx="6979810" cy="1605632"/>
          </a:xfrm>
        </p:spPr>
        <p:txBody>
          <a:bodyPr/>
          <a:lstStyle>
            <a:lvl1pPr>
              <a:defRPr sz="2353"/>
            </a:lvl1pPr>
            <a:lvl2pPr>
              <a:defRPr sz="1765"/>
            </a:lvl2pPr>
            <a:lvl3pPr>
              <a:defRPr sz="1568"/>
            </a:lvl3pPr>
            <a:lvl4pPr>
              <a:defRPr sz="1568"/>
            </a:lvl4pPr>
            <a:lvl5pPr>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455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0001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0622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3624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176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6474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944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40482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C440-59E9-421D-B570-3F89D5C29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E4F6EE-C1E1-4EFC-8E04-09C6C8796B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E8E6E5-20B1-4073-9E30-79923CAFE6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83D87A-04B1-443A-988F-33649DD905BB}"/>
              </a:ext>
            </a:extLst>
          </p:cNvPr>
          <p:cNvSpPr>
            <a:spLocks noGrp="1"/>
          </p:cNvSpPr>
          <p:nvPr>
            <p:ph type="dt" sz="half" idx="10"/>
          </p:nvPr>
        </p:nvSpPr>
        <p:spPr/>
        <p:txBody>
          <a:bodyPr/>
          <a:lstStyle/>
          <a:p>
            <a:fld id="{65BA741C-B551-4202-838E-BF4BD59FC1DB}" type="datetimeFigureOut">
              <a:rPr lang="en-US" smtClean="0"/>
              <a:t>9/8/2021</a:t>
            </a:fld>
            <a:endParaRPr lang="en-US"/>
          </a:p>
        </p:txBody>
      </p:sp>
      <p:sp>
        <p:nvSpPr>
          <p:cNvPr id="6" name="Footer Placeholder 5">
            <a:extLst>
              <a:ext uri="{FF2B5EF4-FFF2-40B4-BE49-F238E27FC236}">
                <a16:creationId xmlns:a16="http://schemas.microsoft.com/office/drawing/2014/main" id="{9B04F964-352D-4B64-98C2-EDD7B4955E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CB218-FAE3-41BE-A136-F16180B065DE}"/>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9471290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04497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461"/>
            <a:ext cx="4158362" cy="1107739"/>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426"/>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083669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545"/>
            <a:ext cx="4159950" cy="110773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8971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31124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3685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5449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406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6660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9591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34834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BC06-9F71-4503-B0ED-2FF3149FE5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08CC14-404B-42C1-B3AC-E405446172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0587AF-FD27-455E-9A45-666E56A107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F04542-A48B-4BE2-89E4-CF0B905F5200}"/>
              </a:ext>
            </a:extLst>
          </p:cNvPr>
          <p:cNvSpPr>
            <a:spLocks noGrp="1"/>
          </p:cNvSpPr>
          <p:nvPr>
            <p:ph type="dt" sz="half" idx="10"/>
          </p:nvPr>
        </p:nvSpPr>
        <p:spPr/>
        <p:txBody>
          <a:bodyPr/>
          <a:lstStyle/>
          <a:p>
            <a:fld id="{65BA741C-B551-4202-838E-BF4BD59FC1DB}" type="datetimeFigureOut">
              <a:rPr lang="en-US" smtClean="0"/>
              <a:t>9/8/2021</a:t>
            </a:fld>
            <a:endParaRPr lang="en-US"/>
          </a:p>
        </p:txBody>
      </p:sp>
      <p:sp>
        <p:nvSpPr>
          <p:cNvPr id="6" name="Footer Placeholder 5">
            <a:extLst>
              <a:ext uri="{FF2B5EF4-FFF2-40B4-BE49-F238E27FC236}">
                <a16:creationId xmlns:a16="http://schemas.microsoft.com/office/drawing/2014/main" id="{5535E71F-854C-4087-8385-25B5BBD9AA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A4654A-3C4C-46D4-B738-081407F6E27D}"/>
              </a:ext>
            </a:extLst>
          </p:cNvPr>
          <p:cNvSpPr>
            <a:spLocks noGrp="1"/>
          </p:cNvSpPr>
          <p:nvPr>
            <p:ph type="sldNum" sz="quarter" idx="12"/>
          </p:nvPr>
        </p:nvSpPr>
        <p:spPr/>
        <p:txBody>
          <a:bodyPr/>
          <a:lstStyle/>
          <a:p>
            <a:fld id="{80886808-0A62-4B14-97A5-AB41CA709499}" type="slidenum">
              <a:rPr lang="en-US" smtClean="0"/>
              <a:t>‹#›</a:t>
            </a:fld>
            <a:endParaRPr lang="en-US"/>
          </a:p>
        </p:txBody>
      </p:sp>
    </p:spTree>
    <p:extLst>
      <p:ext uri="{BB962C8B-B14F-4D97-AF65-F5344CB8AC3E}">
        <p14:creationId xmlns:p14="http://schemas.microsoft.com/office/powerpoint/2010/main" val="8071339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215373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67076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3581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8459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8" cy="403137"/>
          </a:xfrm>
          <a:prstGeom prst="rect">
            <a:avLst/>
          </a:prstGeom>
        </p:spPr>
        <p:txBody>
          <a:bodyPr wrap="square" lIns="0" tIns="0" rIns="0" bIns="0">
            <a:spAutoFit/>
          </a:bodyPr>
          <a:lstStyle>
            <a:lvl1pPr>
              <a:lnSpc>
                <a:spcPts val="3136"/>
              </a:lnSpc>
              <a:defRPr sz="2744" strike="noStrike">
                <a:gradFill>
                  <a:gsLst>
                    <a:gs pos="0">
                      <a:schemeClr val="tx1"/>
                    </a:gs>
                    <a:gs pos="100000">
                      <a:schemeClr val="tx1"/>
                    </a:gs>
                  </a:gsLst>
                  <a:lin ang="5400000" scaled="1"/>
                </a:gra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6"/>
            <a:ext cx="11306468"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37"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36113575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7" y="949645"/>
            <a:ext cx="11314113" cy="307777"/>
          </a:xfrm>
        </p:spPr>
        <p:txBody>
          <a:bodyPr/>
          <a:lstStyle>
            <a:lvl1pPr>
              <a:defRPr lang="en-US" sz="1999"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1"/>
            <a:ext cx="11313732" cy="553870"/>
          </a:xfrm>
        </p:spPr>
        <p:txBody>
          <a:bodyPr/>
          <a:lstStyle/>
          <a:p>
            <a:r>
              <a:rPr lang="en-US"/>
              <a:t>Click to edit Master title style</a:t>
            </a:r>
          </a:p>
        </p:txBody>
      </p:sp>
    </p:spTree>
    <p:extLst>
      <p:ext uri="{BB962C8B-B14F-4D97-AF65-F5344CB8AC3E}">
        <p14:creationId xmlns:p14="http://schemas.microsoft.com/office/powerpoint/2010/main" val="3463221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64C28-B014-462E-BE6A-E9894425D4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F31595-00CF-4A1F-8CC5-5E6910AC55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C0772-FD01-45DF-AB02-0DB5A41856A5}"/>
              </a:ext>
            </a:extLst>
          </p:cNvPr>
          <p:cNvSpPr>
            <a:spLocks noGrp="1"/>
          </p:cNvSpPr>
          <p:nvPr>
            <p:ph type="dt" sz="half" idx="10"/>
          </p:nvPr>
        </p:nvSpPr>
        <p:spPr/>
        <p:txBody>
          <a:bodyPr/>
          <a:lstStyle/>
          <a:p>
            <a:fld id="{166BE4D0-AFC6-49D6-A319-E257FE4D1FC2}" type="datetimeFigureOut">
              <a:rPr lang="en-US" smtClean="0"/>
              <a:t>9/8/2021</a:t>
            </a:fld>
            <a:endParaRPr lang="en-US"/>
          </a:p>
        </p:txBody>
      </p:sp>
      <p:sp>
        <p:nvSpPr>
          <p:cNvPr id="5" name="Footer Placeholder 4">
            <a:extLst>
              <a:ext uri="{FF2B5EF4-FFF2-40B4-BE49-F238E27FC236}">
                <a16:creationId xmlns:a16="http://schemas.microsoft.com/office/drawing/2014/main" id="{9623A471-3EA0-4977-A94A-8A3C89A284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A48137-AF8D-4F68-BAC7-BE00C42086F3}"/>
              </a:ext>
            </a:extLst>
          </p:cNvPr>
          <p:cNvSpPr>
            <a:spLocks noGrp="1"/>
          </p:cNvSpPr>
          <p:nvPr>
            <p:ph type="sldNum" sz="quarter" idx="12"/>
          </p:nvPr>
        </p:nvSpPr>
        <p:spPr/>
        <p:txBody>
          <a:bodyPr/>
          <a:lstStyle/>
          <a:p>
            <a:fld id="{A2A2B01F-7E7A-4136-A8FA-7A1E851EE5A7}" type="slidenum">
              <a:rPr lang="en-US" smtClean="0"/>
              <a:t>‹#›</a:t>
            </a:fld>
            <a:endParaRPr lang="en-US"/>
          </a:p>
        </p:txBody>
      </p:sp>
    </p:spTree>
    <p:extLst>
      <p:ext uri="{BB962C8B-B14F-4D97-AF65-F5344CB8AC3E}">
        <p14:creationId xmlns:p14="http://schemas.microsoft.com/office/powerpoint/2010/main" val="112119105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Microsoft Azure Solutions Business logo&#10;">
            <a:extLst>
              <a:ext uri="{FF2B5EF4-FFF2-40B4-BE49-F238E27FC236}">
                <a16:creationId xmlns:a16="http://schemas.microsoft.com/office/drawing/2014/main" id="{A3170EEC-3741-4BED-BA57-CCBE7A1E5E0C}"/>
              </a:ext>
            </a:extLst>
          </p:cNvPr>
          <p:cNvPicPr>
            <a:picLocks noChangeAspect="1"/>
          </p:cNvPicPr>
          <p:nvPr userDrawn="1"/>
        </p:nvPicPr>
        <p:blipFill>
          <a:blip r:embed="rId3"/>
          <a:stretch>
            <a:fillRect/>
          </a:stretch>
        </p:blipFill>
        <p:spPr>
          <a:xfrm>
            <a:off x="536575" y="559003"/>
            <a:ext cx="4166206" cy="338554"/>
          </a:xfrm>
          <a:prstGeom prst="rect">
            <a:avLst/>
          </a:prstGeom>
        </p:spPr>
      </p:pic>
      <p:pic>
        <p:nvPicPr>
          <p:cNvPr id="8" name="Graphic 7" descr="Azure Solutions Business&#10;">
            <a:extLst>
              <a:ext uri="{FF2B5EF4-FFF2-40B4-BE49-F238E27FC236}">
                <a16:creationId xmlns:a16="http://schemas.microsoft.com/office/drawing/2014/main" id="{69CAF2DF-AEEC-4FAC-9DE5-490F3F06CC4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7" y="3875845"/>
            <a:ext cx="3963988" cy="588204"/>
          </a:xfrm>
          <a:prstGeom prst="rect">
            <a:avLst/>
          </a:prstGeom>
        </p:spPr>
      </p:pic>
      <p:sp>
        <p:nvSpPr>
          <p:cNvPr id="2" name="TextBox 1">
            <a:extLst>
              <a:ext uri="{FF2B5EF4-FFF2-40B4-BE49-F238E27FC236}">
                <a16:creationId xmlns:a16="http://schemas.microsoft.com/office/drawing/2014/main" id="{FFFFBA24-7D73-4AAE-9119-0482416BDEDB}"/>
              </a:ext>
            </a:extLst>
          </p:cNvPr>
          <p:cNvSpPr txBox="1"/>
          <p:nvPr userDrawn="1"/>
        </p:nvSpPr>
        <p:spPr>
          <a:xfrm>
            <a:off x="536575" y="2579718"/>
            <a:ext cx="4294794" cy="1231106"/>
          </a:xfrm>
          <a:prstGeom prst="rect">
            <a:avLst/>
          </a:prstGeom>
          <a:noFill/>
        </p:spPr>
        <p:txBody>
          <a:bodyPr wrap="square" lIns="0" tIns="0" rIns="0" bIns="0" rtlCol="0">
            <a:spAutoFit/>
          </a:bodyPr>
          <a:lstStyle/>
          <a:p>
            <a:pPr algn="l"/>
            <a:r>
              <a:rPr lang="en-US" sz="2000">
                <a:solidFill>
                  <a:schemeClr val="accent1"/>
                </a:solidFill>
              </a:rPr>
              <a:t>DIGITAL</a:t>
            </a:r>
          </a:p>
          <a:p>
            <a:pPr algn="l"/>
            <a:r>
              <a:rPr lang="en-US" sz="6000">
                <a:solidFill>
                  <a:schemeClr val="accent1"/>
                </a:solidFill>
                <a:latin typeface="+mj-lt"/>
              </a:rPr>
              <a:t>IoT Airlift</a:t>
            </a:r>
          </a:p>
        </p:txBody>
      </p:sp>
    </p:spTree>
    <p:extLst>
      <p:ext uri="{BB962C8B-B14F-4D97-AF65-F5344CB8AC3E}">
        <p14:creationId xmlns:p14="http://schemas.microsoft.com/office/powerpoint/2010/main" val="2987672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Microsoft Azure Solutions Business logo&#10;">
            <a:extLst>
              <a:ext uri="{FF2B5EF4-FFF2-40B4-BE49-F238E27FC236}">
                <a16:creationId xmlns:a16="http://schemas.microsoft.com/office/drawing/2014/main" id="{277DCAEC-3310-4576-93A1-011D03066D50}"/>
              </a:ext>
            </a:extLst>
          </p:cNvPr>
          <p:cNvPicPr>
            <a:picLocks noChangeAspect="1"/>
          </p:cNvPicPr>
          <p:nvPr userDrawn="1"/>
        </p:nvPicPr>
        <p:blipFill>
          <a:blip r:embed="rId3"/>
          <a:stretch>
            <a:fillRect/>
          </a:stretch>
        </p:blipFill>
        <p:spPr>
          <a:xfrm>
            <a:off x="536575" y="559003"/>
            <a:ext cx="4166206" cy="338554"/>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Microsoft Azure Solutions Business logo&#10;">
            <a:extLst>
              <a:ext uri="{FF2B5EF4-FFF2-40B4-BE49-F238E27FC236}">
                <a16:creationId xmlns:a16="http://schemas.microsoft.com/office/drawing/2014/main" id="{A3170EEC-3741-4BED-BA57-CCBE7A1E5E0C}"/>
              </a:ext>
            </a:extLst>
          </p:cNvPr>
          <p:cNvPicPr>
            <a:picLocks noChangeAspect="1"/>
          </p:cNvPicPr>
          <p:nvPr userDrawn="1"/>
        </p:nvPicPr>
        <p:blipFill>
          <a:blip r:embed="rId3"/>
          <a:stretch>
            <a:fillRect/>
          </a:stretch>
        </p:blipFill>
        <p:spPr>
          <a:xfrm>
            <a:off x="536575" y="559003"/>
            <a:ext cx="4166206" cy="338554"/>
          </a:xfrm>
          <a:prstGeom prst="rect">
            <a:avLst/>
          </a:prstGeom>
        </p:spPr>
      </p:pic>
      <p:pic>
        <p:nvPicPr>
          <p:cNvPr id="8" name="Graphic 7" descr="Azure Solutions Business&#10;">
            <a:extLst>
              <a:ext uri="{FF2B5EF4-FFF2-40B4-BE49-F238E27FC236}">
                <a16:creationId xmlns:a16="http://schemas.microsoft.com/office/drawing/2014/main" id="{69CAF2DF-AEEC-4FAC-9DE5-490F3F06CC4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7" y="3875845"/>
            <a:ext cx="3963988" cy="588204"/>
          </a:xfrm>
          <a:prstGeom prst="rect">
            <a:avLst/>
          </a:prstGeom>
        </p:spPr>
      </p:pic>
      <p:sp>
        <p:nvSpPr>
          <p:cNvPr id="2" name="TextBox 1">
            <a:extLst>
              <a:ext uri="{FF2B5EF4-FFF2-40B4-BE49-F238E27FC236}">
                <a16:creationId xmlns:a16="http://schemas.microsoft.com/office/drawing/2014/main" id="{FFFFBA24-7D73-4AAE-9119-0482416BDEDB}"/>
              </a:ext>
            </a:extLst>
          </p:cNvPr>
          <p:cNvSpPr txBox="1"/>
          <p:nvPr userDrawn="1"/>
        </p:nvSpPr>
        <p:spPr>
          <a:xfrm>
            <a:off x="536575" y="2579718"/>
            <a:ext cx="4294794" cy="1231106"/>
          </a:xfrm>
          <a:prstGeom prst="rect">
            <a:avLst/>
          </a:prstGeom>
          <a:noFill/>
        </p:spPr>
        <p:txBody>
          <a:bodyPr wrap="square" lIns="0" tIns="0" rIns="0" bIns="0" rtlCol="0">
            <a:spAutoFit/>
          </a:bodyPr>
          <a:lstStyle/>
          <a:p>
            <a:pPr algn="l"/>
            <a:r>
              <a:rPr lang="en-US" sz="2000">
                <a:solidFill>
                  <a:schemeClr val="accent1"/>
                </a:solidFill>
              </a:rPr>
              <a:t>DIGITAL</a:t>
            </a:r>
          </a:p>
          <a:p>
            <a:pPr algn="l"/>
            <a:r>
              <a:rPr lang="en-US" sz="6000">
                <a:solidFill>
                  <a:schemeClr val="accent1"/>
                </a:solidFill>
                <a:latin typeface="+mj-lt"/>
              </a:rPr>
              <a:t>IoT Airlift</a:t>
            </a:r>
          </a:p>
        </p:txBody>
      </p:sp>
    </p:spTree>
    <p:extLst>
      <p:ext uri="{BB962C8B-B14F-4D97-AF65-F5344CB8AC3E}">
        <p14:creationId xmlns:p14="http://schemas.microsoft.com/office/powerpoint/2010/main" val="29876722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93.xml"/><Relationship Id="rId13" Type="http://schemas.openxmlformats.org/officeDocument/2006/relationships/slideLayout" Target="../slideLayouts/slideLayout298.xml"/><Relationship Id="rId18" Type="http://schemas.openxmlformats.org/officeDocument/2006/relationships/slideLayout" Target="../slideLayouts/slideLayout303.xml"/><Relationship Id="rId26" Type="http://schemas.openxmlformats.org/officeDocument/2006/relationships/slideLayout" Target="../slideLayouts/slideLayout311.xml"/><Relationship Id="rId3" Type="http://schemas.openxmlformats.org/officeDocument/2006/relationships/slideLayout" Target="../slideLayouts/slideLayout288.xml"/><Relationship Id="rId21" Type="http://schemas.openxmlformats.org/officeDocument/2006/relationships/slideLayout" Target="../slideLayouts/slideLayout306.xml"/><Relationship Id="rId7" Type="http://schemas.openxmlformats.org/officeDocument/2006/relationships/slideLayout" Target="../slideLayouts/slideLayout292.xml"/><Relationship Id="rId12" Type="http://schemas.openxmlformats.org/officeDocument/2006/relationships/slideLayout" Target="../slideLayouts/slideLayout297.xml"/><Relationship Id="rId17" Type="http://schemas.openxmlformats.org/officeDocument/2006/relationships/slideLayout" Target="../slideLayouts/slideLayout302.xml"/><Relationship Id="rId25" Type="http://schemas.openxmlformats.org/officeDocument/2006/relationships/slideLayout" Target="../slideLayouts/slideLayout310.xml"/><Relationship Id="rId2" Type="http://schemas.openxmlformats.org/officeDocument/2006/relationships/slideLayout" Target="../slideLayouts/slideLayout287.xml"/><Relationship Id="rId16" Type="http://schemas.openxmlformats.org/officeDocument/2006/relationships/slideLayout" Target="../slideLayouts/slideLayout301.xml"/><Relationship Id="rId20" Type="http://schemas.openxmlformats.org/officeDocument/2006/relationships/slideLayout" Target="../slideLayouts/slideLayout305.xml"/><Relationship Id="rId29" Type="http://schemas.openxmlformats.org/officeDocument/2006/relationships/slideLayout" Target="../slideLayouts/slideLayout314.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11" Type="http://schemas.openxmlformats.org/officeDocument/2006/relationships/slideLayout" Target="../slideLayouts/slideLayout296.xml"/><Relationship Id="rId24" Type="http://schemas.openxmlformats.org/officeDocument/2006/relationships/slideLayout" Target="../slideLayouts/slideLayout309.xml"/><Relationship Id="rId32" Type="http://schemas.openxmlformats.org/officeDocument/2006/relationships/image" Target="../media/image47.emf"/><Relationship Id="rId5" Type="http://schemas.openxmlformats.org/officeDocument/2006/relationships/slideLayout" Target="../slideLayouts/slideLayout290.xml"/><Relationship Id="rId15" Type="http://schemas.openxmlformats.org/officeDocument/2006/relationships/slideLayout" Target="../slideLayouts/slideLayout300.xml"/><Relationship Id="rId23" Type="http://schemas.openxmlformats.org/officeDocument/2006/relationships/slideLayout" Target="../slideLayouts/slideLayout308.xml"/><Relationship Id="rId28" Type="http://schemas.openxmlformats.org/officeDocument/2006/relationships/slideLayout" Target="../slideLayouts/slideLayout313.xml"/><Relationship Id="rId10" Type="http://schemas.openxmlformats.org/officeDocument/2006/relationships/slideLayout" Target="../slideLayouts/slideLayout295.xml"/><Relationship Id="rId19" Type="http://schemas.openxmlformats.org/officeDocument/2006/relationships/slideLayout" Target="../slideLayouts/slideLayout304.xml"/><Relationship Id="rId31" Type="http://schemas.openxmlformats.org/officeDocument/2006/relationships/theme" Target="../theme/theme10.xml"/><Relationship Id="rId4" Type="http://schemas.openxmlformats.org/officeDocument/2006/relationships/slideLayout" Target="../slideLayouts/slideLayout289.xml"/><Relationship Id="rId9" Type="http://schemas.openxmlformats.org/officeDocument/2006/relationships/slideLayout" Target="../slideLayouts/slideLayout294.xml"/><Relationship Id="rId14" Type="http://schemas.openxmlformats.org/officeDocument/2006/relationships/slideLayout" Target="../slideLayouts/slideLayout299.xml"/><Relationship Id="rId22" Type="http://schemas.openxmlformats.org/officeDocument/2006/relationships/slideLayout" Target="../slideLayouts/slideLayout307.xml"/><Relationship Id="rId27" Type="http://schemas.openxmlformats.org/officeDocument/2006/relationships/slideLayout" Target="../slideLayouts/slideLayout312.xml"/><Relationship Id="rId30" Type="http://schemas.openxmlformats.org/officeDocument/2006/relationships/slideLayout" Target="../slideLayouts/slideLayout315.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26" Type="http://schemas.openxmlformats.org/officeDocument/2006/relationships/slideLayout" Target="../slideLayouts/slideLayout341.xml"/><Relationship Id="rId39" Type="http://schemas.openxmlformats.org/officeDocument/2006/relationships/slideLayout" Target="../slideLayouts/slideLayout354.xml"/><Relationship Id="rId21" Type="http://schemas.openxmlformats.org/officeDocument/2006/relationships/slideLayout" Target="../slideLayouts/slideLayout336.xml"/><Relationship Id="rId34" Type="http://schemas.openxmlformats.org/officeDocument/2006/relationships/slideLayout" Target="../slideLayouts/slideLayout349.xml"/><Relationship Id="rId42" Type="http://schemas.openxmlformats.org/officeDocument/2006/relationships/slideLayout" Target="../slideLayouts/slideLayout357.xml"/><Relationship Id="rId47" Type="http://schemas.openxmlformats.org/officeDocument/2006/relationships/image" Target="../media/image1.emf"/><Relationship Id="rId7" Type="http://schemas.openxmlformats.org/officeDocument/2006/relationships/slideLayout" Target="../slideLayouts/slideLayout322.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9" Type="http://schemas.openxmlformats.org/officeDocument/2006/relationships/slideLayout" Target="../slideLayouts/slideLayout344.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slideLayout" Target="../slideLayouts/slideLayout339.xml"/><Relationship Id="rId32" Type="http://schemas.openxmlformats.org/officeDocument/2006/relationships/slideLayout" Target="../slideLayouts/slideLayout347.xml"/><Relationship Id="rId37" Type="http://schemas.openxmlformats.org/officeDocument/2006/relationships/slideLayout" Target="../slideLayouts/slideLayout352.xml"/><Relationship Id="rId40" Type="http://schemas.openxmlformats.org/officeDocument/2006/relationships/slideLayout" Target="../slideLayouts/slideLayout355.xml"/><Relationship Id="rId45" Type="http://schemas.openxmlformats.org/officeDocument/2006/relationships/slideLayout" Target="../slideLayouts/slideLayout360.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slideLayout" Target="../slideLayouts/slideLayout338.xml"/><Relationship Id="rId28" Type="http://schemas.openxmlformats.org/officeDocument/2006/relationships/slideLayout" Target="../slideLayouts/slideLayout343.xml"/><Relationship Id="rId36" Type="http://schemas.openxmlformats.org/officeDocument/2006/relationships/slideLayout" Target="../slideLayouts/slideLayout351.xml"/><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31" Type="http://schemas.openxmlformats.org/officeDocument/2006/relationships/slideLayout" Target="../slideLayouts/slideLayout346.xml"/><Relationship Id="rId44" Type="http://schemas.openxmlformats.org/officeDocument/2006/relationships/slideLayout" Target="../slideLayouts/slideLayout359.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slideLayout" Target="../slideLayouts/slideLayout337.xml"/><Relationship Id="rId27" Type="http://schemas.openxmlformats.org/officeDocument/2006/relationships/slideLayout" Target="../slideLayouts/slideLayout342.xml"/><Relationship Id="rId30" Type="http://schemas.openxmlformats.org/officeDocument/2006/relationships/slideLayout" Target="../slideLayouts/slideLayout345.xml"/><Relationship Id="rId35" Type="http://schemas.openxmlformats.org/officeDocument/2006/relationships/slideLayout" Target="../slideLayouts/slideLayout350.xml"/><Relationship Id="rId43" Type="http://schemas.openxmlformats.org/officeDocument/2006/relationships/slideLayout" Target="../slideLayouts/slideLayout358.xml"/><Relationship Id="rId8" Type="http://schemas.openxmlformats.org/officeDocument/2006/relationships/slideLayout" Target="../slideLayouts/slideLayout323.xml"/><Relationship Id="rId3" Type="http://schemas.openxmlformats.org/officeDocument/2006/relationships/slideLayout" Target="../slideLayouts/slideLayout318.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slideLayout" Target="../slideLayouts/slideLayout340.xml"/><Relationship Id="rId33" Type="http://schemas.openxmlformats.org/officeDocument/2006/relationships/slideLayout" Target="../slideLayouts/slideLayout348.xml"/><Relationship Id="rId38" Type="http://schemas.openxmlformats.org/officeDocument/2006/relationships/slideLayout" Target="../slideLayouts/slideLayout353.xml"/><Relationship Id="rId46" Type="http://schemas.openxmlformats.org/officeDocument/2006/relationships/theme" Target="../theme/theme11.xml"/><Relationship Id="rId20" Type="http://schemas.openxmlformats.org/officeDocument/2006/relationships/slideLayout" Target="../slideLayouts/slideLayout335.xml"/><Relationship Id="rId41" Type="http://schemas.openxmlformats.org/officeDocument/2006/relationships/slideLayout" Target="../slideLayouts/slideLayout35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image" Target="../media/image1.emf"/><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theme" Target="../theme/theme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image" Target="../media/image1.emf"/><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theme" Target="../theme/theme4.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9" Type="http://schemas.openxmlformats.org/officeDocument/2006/relationships/slideLayout" Target="../slideLayouts/slideLayout135.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7" Type="http://schemas.openxmlformats.org/officeDocument/2006/relationships/slideLayout" Target="../slideLayouts/slideLayout10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theme" Target="../theme/theme5.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8" Type="http://schemas.openxmlformats.org/officeDocument/2006/relationships/slideLayout" Target="../slideLayouts/slideLayout104.xml"/><Relationship Id="rId3" Type="http://schemas.openxmlformats.org/officeDocument/2006/relationships/slideLayout" Target="../slideLayouts/slideLayout99.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image" Target="../media/image1.emf"/><Relationship Id="rId20" Type="http://schemas.openxmlformats.org/officeDocument/2006/relationships/slideLayout" Target="../slideLayouts/slideLayout116.xml"/><Relationship Id="rId41"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34" Type="http://schemas.openxmlformats.org/officeDocument/2006/relationships/image" Target="../media/image1.emf"/><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theme" Target="../theme/theme6.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8"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9" Type="http://schemas.openxmlformats.org/officeDocument/2006/relationships/slideLayout" Target="../slideLayouts/slideLayout211.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42" Type="http://schemas.openxmlformats.org/officeDocument/2006/relationships/slideLayout" Target="../slideLayouts/slideLayout214.xml"/><Relationship Id="rId47" Type="http://schemas.openxmlformats.org/officeDocument/2006/relationships/slideLayout" Target="../slideLayouts/slideLayout219.xml"/><Relationship Id="rId50" Type="http://schemas.openxmlformats.org/officeDocument/2006/relationships/slideLayout" Target="../slideLayouts/slideLayout222.xml"/><Relationship Id="rId55" Type="http://schemas.openxmlformats.org/officeDocument/2006/relationships/slideLayout" Target="../slideLayouts/slideLayout227.xml"/><Relationship Id="rId7" Type="http://schemas.openxmlformats.org/officeDocument/2006/relationships/slideLayout" Target="../slideLayouts/slideLayout17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9" Type="http://schemas.openxmlformats.org/officeDocument/2006/relationships/slideLayout" Target="../slideLayouts/slideLayout201.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37" Type="http://schemas.openxmlformats.org/officeDocument/2006/relationships/slideLayout" Target="../slideLayouts/slideLayout209.xml"/><Relationship Id="rId40" Type="http://schemas.openxmlformats.org/officeDocument/2006/relationships/slideLayout" Target="../slideLayouts/slideLayout212.xml"/><Relationship Id="rId45" Type="http://schemas.openxmlformats.org/officeDocument/2006/relationships/slideLayout" Target="../slideLayouts/slideLayout217.xml"/><Relationship Id="rId53" Type="http://schemas.openxmlformats.org/officeDocument/2006/relationships/slideLayout" Target="../slideLayouts/slideLayout225.xml"/><Relationship Id="rId58" Type="http://schemas.openxmlformats.org/officeDocument/2006/relationships/image" Target="../media/image1.emf"/><Relationship Id="rId5" Type="http://schemas.openxmlformats.org/officeDocument/2006/relationships/slideLayout" Target="../slideLayouts/slideLayout177.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 Id="rId43" Type="http://schemas.openxmlformats.org/officeDocument/2006/relationships/slideLayout" Target="../slideLayouts/slideLayout215.xml"/><Relationship Id="rId48" Type="http://schemas.openxmlformats.org/officeDocument/2006/relationships/slideLayout" Target="../slideLayouts/slideLayout220.xml"/><Relationship Id="rId56" Type="http://schemas.openxmlformats.org/officeDocument/2006/relationships/slideLayout" Target="../slideLayouts/slideLayout228.xml"/><Relationship Id="rId8" Type="http://schemas.openxmlformats.org/officeDocument/2006/relationships/slideLayout" Target="../slideLayouts/slideLayout180.xml"/><Relationship Id="rId51" Type="http://schemas.openxmlformats.org/officeDocument/2006/relationships/slideLayout" Target="../slideLayouts/slideLayout223.xml"/><Relationship Id="rId3" Type="http://schemas.openxmlformats.org/officeDocument/2006/relationships/slideLayout" Target="../slideLayouts/slideLayout175.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38" Type="http://schemas.openxmlformats.org/officeDocument/2006/relationships/slideLayout" Target="../slideLayouts/slideLayout210.xml"/><Relationship Id="rId46" Type="http://schemas.openxmlformats.org/officeDocument/2006/relationships/slideLayout" Target="../slideLayouts/slideLayout218.xml"/><Relationship Id="rId20" Type="http://schemas.openxmlformats.org/officeDocument/2006/relationships/slideLayout" Target="../slideLayouts/slideLayout192.xml"/><Relationship Id="rId41" Type="http://schemas.openxmlformats.org/officeDocument/2006/relationships/slideLayout" Target="../slideLayouts/slideLayout213.xml"/><Relationship Id="rId54" Type="http://schemas.openxmlformats.org/officeDocument/2006/relationships/slideLayout" Target="../slideLayouts/slideLayout226.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slideLayout" Target="../slideLayouts/slideLayout208.xml"/><Relationship Id="rId49" Type="http://schemas.openxmlformats.org/officeDocument/2006/relationships/slideLayout" Target="../slideLayouts/slideLayout221.xml"/><Relationship Id="rId57" Type="http://schemas.openxmlformats.org/officeDocument/2006/relationships/theme" Target="../theme/theme7.xml"/><Relationship Id="rId10" Type="http://schemas.openxmlformats.org/officeDocument/2006/relationships/slideLayout" Target="../slideLayouts/slideLayout182.xml"/><Relationship Id="rId31" Type="http://schemas.openxmlformats.org/officeDocument/2006/relationships/slideLayout" Target="../slideLayouts/slideLayout203.xml"/><Relationship Id="rId44" Type="http://schemas.openxmlformats.org/officeDocument/2006/relationships/slideLayout" Target="../slideLayouts/slideLayout216.xml"/><Relationship Id="rId52" Type="http://schemas.openxmlformats.org/officeDocument/2006/relationships/slideLayout" Target="../slideLayouts/slideLayout22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26" Type="http://schemas.openxmlformats.org/officeDocument/2006/relationships/slideLayout" Target="../slideLayouts/slideLayout254.xml"/><Relationship Id="rId3" Type="http://schemas.openxmlformats.org/officeDocument/2006/relationships/slideLayout" Target="../slideLayouts/slideLayout231.xml"/><Relationship Id="rId21" Type="http://schemas.openxmlformats.org/officeDocument/2006/relationships/slideLayout" Target="../slideLayouts/slideLayout249.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33" Type="http://schemas.openxmlformats.org/officeDocument/2006/relationships/image" Target="../media/image38.emf"/><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29" Type="http://schemas.openxmlformats.org/officeDocument/2006/relationships/slideLayout" Target="../slideLayouts/slideLayout257.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slideLayout" Target="../slideLayouts/slideLayout252.xml"/><Relationship Id="rId32" Type="http://schemas.openxmlformats.org/officeDocument/2006/relationships/theme" Target="../theme/theme8.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28" Type="http://schemas.openxmlformats.org/officeDocument/2006/relationships/slideLayout" Target="../slideLayouts/slideLayout256.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31" Type="http://schemas.openxmlformats.org/officeDocument/2006/relationships/slideLayout" Target="../slideLayouts/slideLayout259.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slideLayout" Target="../slideLayouts/slideLayout255.xml"/><Relationship Id="rId30" Type="http://schemas.openxmlformats.org/officeDocument/2006/relationships/slideLayout" Target="../slideLayouts/slideLayout258.xml"/><Relationship Id="rId8" Type="http://schemas.openxmlformats.org/officeDocument/2006/relationships/slideLayout" Target="../slideLayouts/slideLayout23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B68482-0D4C-41DB-988E-DFC700DC18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9D8F5E-25F7-426C-BF11-B52408F61D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F1FFF9-7916-473D-84E6-67AA4F77DA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BA741C-B551-4202-838E-BF4BD59FC1DB}" type="datetimeFigureOut">
              <a:rPr lang="en-US" smtClean="0"/>
              <a:t>9/8/2021</a:t>
            </a:fld>
            <a:endParaRPr lang="en-US"/>
          </a:p>
        </p:txBody>
      </p:sp>
      <p:sp>
        <p:nvSpPr>
          <p:cNvPr id="5" name="Footer Placeholder 4">
            <a:extLst>
              <a:ext uri="{FF2B5EF4-FFF2-40B4-BE49-F238E27FC236}">
                <a16:creationId xmlns:a16="http://schemas.microsoft.com/office/drawing/2014/main" id="{2A74A260-BD4F-45C8-B59C-BCC9E9A9C3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BE24E5-5FA9-44A7-BAFD-80A7D2BDDE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886808-0A62-4B14-97A5-AB41CA709499}" type="slidenum">
              <a:rPr lang="en-US" smtClean="0"/>
              <a:t>‹#›</a:t>
            </a:fld>
            <a:endParaRPr lang="en-US"/>
          </a:p>
        </p:txBody>
      </p:sp>
    </p:spTree>
    <p:extLst>
      <p:ext uri="{BB962C8B-B14F-4D97-AF65-F5344CB8AC3E}">
        <p14:creationId xmlns:p14="http://schemas.microsoft.com/office/powerpoint/2010/main" val="3048058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93879" r:id="rId3"/>
    <p:sldLayoutId id="2147484241" r:id="rId4"/>
    <p:sldLayoutId id="2147484474" r:id="rId5"/>
    <p:sldLayoutId id="2147484245" r:id="rId6"/>
    <p:sldLayoutId id="2147484247" r:id="rId7"/>
    <p:sldLayoutId id="2147493880" r:id="rId8"/>
    <p:sldLayoutId id="2147493881" r:id="rId9"/>
    <p:sldLayoutId id="2147484649" r:id="rId10"/>
    <p:sldLayoutId id="2147484645" r:id="rId11"/>
    <p:sldLayoutId id="2147484646" r:id="rId12"/>
    <p:sldLayoutId id="2147484647" r:id="rId13"/>
    <p:sldLayoutId id="2147484249" r:id="rId14"/>
    <p:sldLayoutId id="2147493882" r:id="rId15"/>
    <p:sldLayoutId id="2147484582" r:id="rId16"/>
    <p:sldLayoutId id="2147484641" r:id="rId17"/>
    <p:sldLayoutId id="2147484584" r:id="rId18"/>
    <p:sldLayoutId id="2147493883" r:id="rId19"/>
    <p:sldLayoutId id="2147484256" r:id="rId20"/>
    <p:sldLayoutId id="2147484257" r:id="rId21"/>
    <p:sldLayoutId id="2147493884" r:id="rId22"/>
    <p:sldLayoutId id="2147493885" r:id="rId23"/>
    <p:sldLayoutId id="2147493886" r:id="rId24"/>
    <p:sldLayoutId id="2147484651" r:id="rId25"/>
    <p:sldLayoutId id="2147484653" r:id="rId26"/>
    <p:sldLayoutId id="2147484656" r:id="rId27"/>
    <p:sldLayoutId id="2147484660" r:id="rId28"/>
    <p:sldLayoutId id="2147484661" r:id="rId29"/>
    <p:sldLayoutId id="2147484688" r:id="rId3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7"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93481944"/>
      </p:ext>
    </p:extLst>
  </p:cSld>
  <p:clrMap bg1="lt1" tx1="dk1" bg2="lt2" tx2="dk2" accent1="accent1" accent2="accent2" accent3="accent3" accent4="accent4" accent5="accent5" accent6="accent6" hlink="hlink" folHlink="folHlink"/>
  <p:sldLayoutIdLst>
    <p:sldLayoutId id="2147484837" r:id="rId1"/>
    <p:sldLayoutId id="2147484838" r:id="rId2"/>
    <p:sldLayoutId id="2147484839" r:id="rId3"/>
    <p:sldLayoutId id="2147484296" r:id="rId4"/>
    <p:sldLayoutId id="2147484297" r:id="rId5"/>
    <p:sldLayoutId id="2147484842" r:id="rId6"/>
    <p:sldLayoutId id="2147484843" r:id="rId7"/>
    <p:sldLayoutId id="2147484844" r:id="rId8"/>
    <p:sldLayoutId id="2147484845" r:id="rId9"/>
    <p:sldLayoutId id="2147484298" r:id="rId10"/>
    <p:sldLayoutId id="2147484847" r:id="rId11"/>
    <p:sldLayoutId id="2147484848" r:id="rId12"/>
    <p:sldLayoutId id="2147484849" r:id="rId13"/>
    <p:sldLayoutId id="2147484850" r:id="rId14"/>
    <p:sldLayoutId id="2147484851" r:id="rId15"/>
    <p:sldLayoutId id="2147484852" r:id="rId16"/>
    <p:sldLayoutId id="2147484853" r:id="rId17"/>
    <p:sldLayoutId id="2147484854" r:id="rId18"/>
    <p:sldLayoutId id="2147484855" r:id="rId19"/>
    <p:sldLayoutId id="2147484856" r:id="rId20"/>
    <p:sldLayoutId id="2147484857" r:id="rId21"/>
    <p:sldLayoutId id="2147484858" r:id="rId22"/>
    <p:sldLayoutId id="2147484859" r:id="rId23"/>
    <p:sldLayoutId id="2147484681" r:id="rId24"/>
    <p:sldLayoutId id="2147484861" r:id="rId25"/>
    <p:sldLayoutId id="2147484862" r:id="rId26"/>
    <p:sldLayoutId id="2147484863" r:id="rId27"/>
    <p:sldLayoutId id="2147484864" r:id="rId28"/>
    <p:sldLayoutId id="2147484865" r:id="rId29"/>
    <p:sldLayoutId id="2147484866" r:id="rId30"/>
    <p:sldLayoutId id="2147484300" r:id="rId31"/>
    <p:sldLayoutId id="2147484868" r:id="rId32"/>
    <p:sldLayoutId id="2147484869" r:id="rId33"/>
    <p:sldLayoutId id="2147484870" r:id="rId34"/>
    <p:sldLayoutId id="2147484871" r:id="rId35"/>
    <p:sldLayoutId id="2147484872" r:id="rId36"/>
    <p:sldLayoutId id="2147484301" r:id="rId37"/>
    <p:sldLayoutId id="2147484302" r:id="rId38"/>
    <p:sldLayoutId id="2147484874" r:id="rId39"/>
    <p:sldLayoutId id="2147484875" r:id="rId40"/>
    <p:sldLayoutId id="2147484876" r:id="rId41"/>
    <p:sldLayoutId id="2147484877" r:id="rId42"/>
    <p:sldLayoutId id="2147484878" r:id="rId43"/>
    <p:sldLayoutId id="2147484879" r:id="rId44"/>
    <p:sldLayoutId id="2147484304" r:id="rId4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83" r:id="rId1"/>
    <p:sldLayoutId id="2147484984" r:id="rId2"/>
    <p:sldLayoutId id="2147484985" r:id="rId3"/>
    <p:sldLayoutId id="2147484986" r:id="rId4"/>
    <p:sldLayoutId id="2147484987" r:id="rId5"/>
    <p:sldLayoutId id="2147484988" r:id="rId6"/>
    <p:sldLayoutId id="2147484910" r:id="rId7"/>
    <p:sldLayoutId id="2147484911" r:id="rId8"/>
    <p:sldLayoutId id="2147484991" r:id="rId9"/>
    <p:sldLayoutId id="2147484992" r:id="rId10"/>
    <p:sldLayoutId id="2147484833" r:id="rId11"/>
    <p:sldLayoutId id="2147484834" r:id="rId12"/>
    <p:sldLayoutId id="2147484835" r:id="rId13"/>
    <p:sldLayoutId id="2147484922" r:id="rId14"/>
    <p:sldLayoutId id="2147484923" r:id="rId15"/>
    <p:sldLayoutId id="2147484924" r:id="rId16"/>
    <p:sldLayoutId id="2147493887" r:id="rId17"/>
    <p:sldLayoutId id="2147484840" r:id="rId18"/>
    <p:sldLayoutId id="2147484841" r:id="rId19"/>
    <p:sldLayoutId id="2147493888" r:id="rId20"/>
    <p:sldLayoutId id="2147493889" r:id="rId21"/>
    <p:sldLayoutId id="2147484931" r:id="rId22"/>
    <p:sldLayoutId id="2147485001" r:id="rId23"/>
    <p:sldLayoutId id="2147485002" r:id="rId24"/>
    <p:sldLayoutId id="2147485003" r:id="rId25"/>
    <p:sldLayoutId id="2147485004" r:id="rId26"/>
    <p:sldLayoutId id="2147485005" r:id="rId27"/>
    <p:sldLayoutId id="2147485006" r:id="rId28"/>
    <p:sldLayoutId id="2147485007" r:id="rId29"/>
    <p:sldLayoutId id="2147485008" r:id="rId30"/>
    <p:sldLayoutId id="2147485009" r:id="rId31"/>
    <p:sldLayoutId id="2147485010" r:id="rId32"/>
    <p:sldLayoutId id="214748493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264335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93868" r:id="rId4"/>
    <p:sldLayoutId id="2147493869" r:id="rId5"/>
    <p:sldLayoutId id="2147493870" r:id="rId6"/>
    <p:sldLayoutId id="2147483667" r:id="rId7"/>
    <p:sldLayoutId id="2147483668" r:id="rId8"/>
    <p:sldLayoutId id="2147493871" r:id="rId9"/>
    <p:sldLayoutId id="2147483670" r:id="rId10"/>
    <p:sldLayoutId id="2147483671" r:id="rId11"/>
    <p:sldLayoutId id="2147493872" r:id="rId12"/>
    <p:sldLayoutId id="2147483673" r:id="rId13"/>
    <p:sldLayoutId id="2147483674" r:id="rId14"/>
    <p:sldLayoutId id="2147483675" r:id="rId15"/>
    <p:sldLayoutId id="2147483676" r:id="rId16"/>
    <p:sldLayoutId id="2147493873" r:id="rId17"/>
    <p:sldLayoutId id="2147483678" r:id="rId18"/>
    <p:sldLayoutId id="2147493874" r:id="rId19"/>
    <p:sldLayoutId id="2147483680" r:id="rId20"/>
    <p:sldLayoutId id="2147483681" r:id="rId21"/>
    <p:sldLayoutId id="2147483682" r:id="rId22"/>
    <p:sldLayoutId id="2147483683" r:id="rId23"/>
    <p:sldLayoutId id="2147483684" r:id="rId24"/>
    <p:sldLayoutId id="2147493875" r:id="rId25"/>
    <p:sldLayoutId id="2147493876" r:id="rId26"/>
    <p:sldLayoutId id="2147493877" r:id="rId27"/>
    <p:sldLayoutId id="2147483688" r:id="rId28"/>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631213285"/>
      </p:ext>
    </p:extLst>
  </p:cSld>
  <p:clrMap bg1="lt1" tx1="dk1" bg2="lt2" tx2="dk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39" r:id="rId12"/>
    <p:sldLayoutId id="2147484140" r:id="rId13"/>
    <p:sldLayoutId id="2147484141" r:id="rId14"/>
    <p:sldLayoutId id="2147484142" r:id="rId15"/>
    <p:sldLayoutId id="2147484143" r:id="rId16"/>
    <p:sldLayoutId id="2147484144" r:id="rId17"/>
    <p:sldLayoutId id="2147484145" r:id="rId18"/>
    <p:sldLayoutId id="2147484146" r:id="rId19"/>
    <p:sldLayoutId id="2147484147" r:id="rId20"/>
    <p:sldLayoutId id="2147484148" r:id="rId21"/>
    <p:sldLayoutId id="2147484149" r:id="rId22"/>
    <p:sldLayoutId id="2147484150" r:id="rId23"/>
    <p:sldLayoutId id="2147484151" r:id="rId24"/>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027" r:id="rId1"/>
    <p:sldLayoutId id="2147485023" r:id="rId2"/>
    <p:sldLayoutId id="2147484937" r:id="rId3"/>
    <p:sldLayoutId id="2147484610" r:id="rId4"/>
    <p:sldLayoutId id="2147484710" r:id="rId5"/>
    <p:sldLayoutId id="2147484240" r:id="rId6"/>
    <p:sldLayoutId id="2147485011" r:id="rId7"/>
    <p:sldLayoutId id="2147485012" r:id="rId8"/>
    <p:sldLayoutId id="2147484639" r:id="rId9"/>
    <p:sldLayoutId id="2147484603" r:id="rId10"/>
    <p:sldLayoutId id="2147484934" r:id="rId11"/>
    <p:sldLayoutId id="2147484935" r:id="rId12"/>
    <p:sldLayoutId id="2147484936" r:id="rId13"/>
    <p:sldLayoutId id="2147485013" r:id="rId14"/>
    <p:sldLayoutId id="2147485014" r:id="rId15"/>
    <p:sldLayoutId id="2147485015" r:id="rId16"/>
    <p:sldLayoutId id="2147485016" r:id="rId17"/>
    <p:sldLayoutId id="2147485017" r:id="rId18"/>
    <p:sldLayoutId id="2147485018" r:id="rId19"/>
    <p:sldLayoutId id="2147485019" r:id="rId20"/>
    <p:sldLayoutId id="2147485020" r:id="rId21"/>
    <p:sldLayoutId id="2147485021" r:id="rId22"/>
    <p:sldLayoutId id="2147484787" r:id="rId23"/>
    <p:sldLayoutId id="2147485024" r:id="rId24"/>
    <p:sldLayoutId id="2147485025" r:id="rId25"/>
    <p:sldLayoutId id="2147484640" r:id="rId26"/>
    <p:sldLayoutId id="2147484583" r:id="rId27"/>
    <p:sldLayoutId id="2147484671" r:id="rId28"/>
    <p:sldLayoutId id="2147484585" r:id="rId29"/>
    <p:sldLayoutId id="2147484299" r:id="rId30"/>
    <p:sldLayoutId id="2147484263" r:id="rId31"/>
    <p:sldLayoutId id="2147485026" r:id="rId32"/>
    <p:sldLayoutId id="2147484940" r:id="rId33"/>
    <p:sldLayoutId id="2147484941" r:id="rId34"/>
    <p:sldLayoutId id="2147484942" r:id="rId35"/>
    <p:sldLayoutId id="2147484943" r:id="rId36"/>
    <p:sldLayoutId id="2147485028" r:id="rId37"/>
    <p:sldLayoutId id="2147485029" r:id="rId38"/>
    <p:sldLayoutId id="2147485030" r:id="rId39"/>
    <p:sldLayoutId id="2147485031" r:id="rId40"/>
    <p:sldLayoutId id="2147485032" r:id="rId41"/>
    <p:sldLayoutId id="2147484944" r:id="rId42"/>
    <p:sldLayoutId id="2147484945" r:id="rId43"/>
    <p:sldLayoutId id="2147484938"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00034D"/>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534026032"/>
      </p:ext>
    </p:extLst>
  </p:cSld>
  <p:clrMap bg1="dk1" tx1="lt1" bg2="dk2" tx2="lt2" accent1="accent1" accent2="accent2" accent3="accent3" accent4="accent4" accent5="accent5" accent6="accent6" hlink="hlink" folHlink="folHlink"/>
  <p:sldLayoutIdLst>
    <p:sldLayoutId id="2147493759" r:id="rId1"/>
    <p:sldLayoutId id="2147493760" r:id="rId2"/>
    <p:sldLayoutId id="2147493761" r:id="rId3"/>
    <p:sldLayoutId id="2147493762" r:id="rId4"/>
    <p:sldLayoutId id="2147493763" r:id="rId5"/>
    <p:sldLayoutId id="2147493764" r:id="rId6"/>
    <p:sldLayoutId id="2147493765" r:id="rId7"/>
    <p:sldLayoutId id="2147493766" r:id="rId8"/>
    <p:sldLayoutId id="2147493767" r:id="rId9"/>
    <p:sldLayoutId id="2147493768" r:id="rId10"/>
    <p:sldLayoutId id="2147493769" r:id="rId11"/>
    <p:sldLayoutId id="2147493770" r:id="rId12"/>
    <p:sldLayoutId id="2147493771" r:id="rId13"/>
    <p:sldLayoutId id="2147493772" r:id="rId14"/>
    <p:sldLayoutId id="2147493773" r:id="rId15"/>
    <p:sldLayoutId id="2147493774" r:id="rId16"/>
    <p:sldLayoutId id="2147493775" r:id="rId17"/>
    <p:sldLayoutId id="2147493776" r:id="rId18"/>
    <p:sldLayoutId id="2147493777" r:id="rId19"/>
    <p:sldLayoutId id="2147493778" r:id="rId20"/>
    <p:sldLayoutId id="2147493779" r:id="rId21"/>
    <p:sldLayoutId id="2147493780" r:id="rId22"/>
    <p:sldLayoutId id="2147493781" r:id="rId23"/>
    <p:sldLayoutId id="2147493782" r:id="rId24"/>
    <p:sldLayoutId id="2147493783" r:id="rId25"/>
    <p:sldLayoutId id="2147493784" r:id="rId26"/>
    <p:sldLayoutId id="2147493785" r:id="rId27"/>
    <p:sldLayoutId id="2147493786" r:id="rId28"/>
    <p:sldLayoutId id="2147493787" r:id="rId29"/>
    <p:sldLayoutId id="2147493788" r:id="rId30"/>
    <p:sldLayoutId id="2147493789" r:id="rId31"/>
    <p:sldLayoutId id="2147493790"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444476134"/>
      </p:ext>
    </p:extLst>
  </p:cSld>
  <p:clrMap bg1="dk1" tx1="lt1" bg2="dk2" tx2="lt2" accent1="accent1" accent2="accent2" accent3="accent3" accent4="accent4" accent5="accent5" accent6="accent6" hlink="hlink" folHlink="folHlink"/>
  <p:sldLayoutIdLst>
    <p:sldLayoutId id="2147493741" r:id="rId1"/>
    <p:sldLayoutId id="2147485453" r:id="rId2"/>
    <p:sldLayoutId id="2147485164" r:id="rId3"/>
    <p:sldLayoutId id="2147485165" r:id="rId4"/>
    <p:sldLayoutId id="2147493745" r:id="rId5"/>
    <p:sldLayoutId id="2147485167" r:id="rId6"/>
    <p:sldLayoutId id="2147493749" r:id="rId7"/>
    <p:sldLayoutId id="2147493860" r:id="rId8"/>
    <p:sldLayoutId id="2147493861" r:id="rId9"/>
    <p:sldLayoutId id="2147485073" r:id="rId10"/>
    <p:sldLayoutId id="2147493862" r:id="rId11"/>
    <p:sldLayoutId id="2147493863" r:id="rId12"/>
    <p:sldLayoutId id="2147485074" r:id="rId13"/>
    <p:sldLayoutId id="2147493864" r:id="rId14"/>
    <p:sldLayoutId id="2147493865" r:id="rId15"/>
    <p:sldLayoutId id="2147493866" r:id="rId16"/>
    <p:sldLayoutId id="2147493748" r:id="rId17"/>
    <p:sldLayoutId id="2147485069" r:id="rId18"/>
    <p:sldLayoutId id="2147493867" r:id="rId19"/>
    <p:sldLayoutId id="2147493744" r:id="rId20"/>
    <p:sldLayoutId id="2147485166" r:id="rId21"/>
    <p:sldLayoutId id="2147493746" r:id="rId22"/>
    <p:sldLayoutId id="2147493747" r:id="rId23"/>
    <p:sldLayoutId id="2147493752" r:id="rId24"/>
    <p:sldLayoutId id="2147485150" r:id="rId25"/>
    <p:sldLayoutId id="2147485162" r:id="rId26"/>
    <p:sldLayoutId id="2147485163" r:id="rId27"/>
    <p:sldLayoutId id="2147485183" r:id="rId28"/>
    <p:sldLayoutId id="2147485184" r:id="rId29"/>
    <p:sldLayoutId id="2147493678" r:id="rId30"/>
    <p:sldLayoutId id="2147485185" r:id="rId31"/>
    <p:sldLayoutId id="2147485186" r:id="rId32"/>
    <p:sldLayoutId id="2147485187" r:id="rId33"/>
    <p:sldLayoutId id="2147493743" r:id="rId34"/>
    <p:sldLayoutId id="2147493742" r:id="rId35"/>
    <p:sldLayoutId id="2147485190" r:id="rId36"/>
    <p:sldLayoutId id="2147485191" r:id="rId37"/>
    <p:sldLayoutId id="2147485192" r:id="rId38"/>
    <p:sldLayoutId id="2147485193" r:id="rId39"/>
    <p:sldLayoutId id="2147485194" r:id="rId40"/>
    <p:sldLayoutId id="2147485189" r:id="rId41"/>
    <p:sldLayoutId id="2147485195" r:id="rId42"/>
    <p:sldLayoutId id="2147485196" r:id="rId43"/>
    <p:sldLayoutId id="2147485197" r:id="rId44"/>
    <p:sldLayoutId id="2147485198" r:id="rId45"/>
    <p:sldLayoutId id="2147485199" r:id="rId46"/>
    <p:sldLayoutId id="2147485200" r:id="rId47"/>
    <p:sldLayoutId id="2147485201" r:id="rId48"/>
    <p:sldLayoutId id="2147485202" r:id="rId49"/>
    <p:sldLayoutId id="2147485203" r:id="rId50"/>
    <p:sldLayoutId id="2147485204" r:id="rId51"/>
    <p:sldLayoutId id="2147485205" r:id="rId52"/>
    <p:sldLayoutId id="2147485206" r:id="rId53"/>
    <p:sldLayoutId id="2147485207" r:id="rId54"/>
    <p:sldLayoutId id="2147485168" r:id="rId55"/>
    <p:sldLayoutId id="2147485188" r:id="rId56"/>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84549873"/>
      </p:ext>
    </p:extLst>
  </p:cSld>
  <p:clrMap bg1="lt1" tx1="dk1" bg2="lt2" tx2="dk2" accent1="accent1" accent2="accent2" accent3="accent3" accent4="accent4" accent5="accent5" accent6="accent6" hlink="hlink" folHlink="folHlink"/>
  <p:sldLayoutIdLst>
    <p:sldLayoutId id="2147484747" r:id="rId1"/>
    <p:sldLayoutId id="2147484746" r:id="rId2"/>
    <p:sldLayoutId id="2147484744" r:id="rId3"/>
    <p:sldLayoutId id="2147483664" r:id="rId4"/>
    <p:sldLayoutId id="2147483665" r:id="rId5"/>
    <p:sldLayoutId id="2147483666" r:id="rId6"/>
    <p:sldLayoutId id="2147484749" r:id="rId7"/>
    <p:sldLayoutId id="2147484753" r:id="rId8"/>
    <p:sldLayoutId id="2147483669" r:id="rId9"/>
    <p:sldLayoutId id="2147484751" r:id="rId10"/>
    <p:sldLayoutId id="2147484752" r:id="rId11"/>
    <p:sldLayoutId id="2147483672" r:id="rId12"/>
    <p:sldLayoutId id="2147484745" r:id="rId13"/>
    <p:sldLayoutId id="2147484758" r:id="rId14"/>
    <p:sldLayoutId id="2147484743" r:id="rId15"/>
    <p:sldLayoutId id="2147484750" r:id="rId16"/>
    <p:sldLayoutId id="2147483677" r:id="rId17"/>
    <p:sldLayoutId id="2147484754" r:id="rId18"/>
    <p:sldLayoutId id="2147483679" r:id="rId19"/>
    <p:sldLayoutId id="2147484755" r:id="rId20"/>
    <p:sldLayoutId id="2147484756" r:id="rId21"/>
    <p:sldLayoutId id="2147484742" r:id="rId22"/>
    <p:sldLayoutId id="2147484748" r:id="rId23"/>
    <p:sldLayoutId id="2147484760" r:id="rId24"/>
    <p:sldLayoutId id="2147483685" r:id="rId25"/>
    <p:sldLayoutId id="2147483686" r:id="rId26"/>
    <p:sldLayoutId id="2147483687" r:id="rId27"/>
    <p:sldLayoutId id="2147483740" r:id="rId28"/>
    <p:sldLayoutId id="2147483744" r:id="rId29"/>
    <p:sldLayoutId id="2147483748" r:id="rId30"/>
    <p:sldLayoutId id="2147483751"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600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38918424"/>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3828" r:id="rId20"/>
    <p:sldLayoutId id="2147484038" r:id="rId21"/>
    <p:sldLayoutId id="2147483830" r:id="rId22"/>
    <p:sldLayoutId id="2147484039" r:id="rId23"/>
    <p:sldLayoutId id="2147483832" r:id="rId24"/>
    <p:sldLayoutId id="2147483833" r:id="rId25"/>
    <p:sldLayoutId id="2147484040" r:id="rId26"/>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353"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568"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emf"/><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 Id="rId9" Type="http://schemas.openxmlformats.org/officeDocument/2006/relationships/image" Target="../media/image74.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emf"/><Relationship Id="rId12"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78.emf"/><Relationship Id="rId11" Type="http://schemas.openxmlformats.org/officeDocument/2006/relationships/image" Target="../media/image71.emf"/><Relationship Id="rId5" Type="http://schemas.openxmlformats.org/officeDocument/2006/relationships/image" Target="../media/image77.emf"/><Relationship Id="rId15" Type="http://schemas.openxmlformats.org/officeDocument/2006/relationships/image" Target="../media/image74.svg"/><Relationship Id="rId10" Type="http://schemas.openxmlformats.org/officeDocument/2006/relationships/image" Target="../media/image70.emf"/><Relationship Id="rId4" Type="http://schemas.openxmlformats.org/officeDocument/2006/relationships/image" Target="../media/image76.emf"/><Relationship Id="rId9" Type="http://schemas.openxmlformats.org/officeDocument/2006/relationships/image" Target="../media/image69.emf"/><Relationship Id="rId14" Type="http://schemas.openxmlformats.org/officeDocument/2006/relationships/image" Target="../media/image73.png"/></Relationships>
</file>

<file path=ppt/slides/_rels/slide6.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emf"/><Relationship Id="rId12"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78.emf"/><Relationship Id="rId11" Type="http://schemas.openxmlformats.org/officeDocument/2006/relationships/image" Target="../media/image71.emf"/><Relationship Id="rId5" Type="http://schemas.openxmlformats.org/officeDocument/2006/relationships/image" Target="../media/image77.emf"/><Relationship Id="rId15" Type="http://schemas.openxmlformats.org/officeDocument/2006/relationships/image" Target="../media/image74.svg"/><Relationship Id="rId10" Type="http://schemas.openxmlformats.org/officeDocument/2006/relationships/image" Target="../media/image70.emf"/><Relationship Id="rId4" Type="http://schemas.openxmlformats.org/officeDocument/2006/relationships/image" Target="../media/image76.emf"/><Relationship Id="rId9" Type="http://schemas.openxmlformats.org/officeDocument/2006/relationships/image" Target="../media/image69.emf"/><Relationship Id="rId14"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86.jpeg"/><Relationship Id="rId13" Type="http://schemas.openxmlformats.org/officeDocument/2006/relationships/image" Target="../media/image90.png"/><Relationship Id="rId18" Type="http://schemas.openxmlformats.org/officeDocument/2006/relationships/image" Target="../media/image94.emf"/><Relationship Id="rId3" Type="http://schemas.openxmlformats.org/officeDocument/2006/relationships/image" Target="../media/image81.png"/><Relationship Id="rId21" Type="http://schemas.openxmlformats.org/officeDocument/2006/relationships/image" Target="../media/image77.emf"/><Relationship Id="rId7" Type="http://schemas.openxmlformats.org/officeDocument/2006/relationships/image" Target="../media/image85.png"/><Relationship Id="rId12" Type="http://schemas.openxmlformats.org/officeDocument/2006/relationships/image" Target="../media/image89.svg"/><Relationship Id="rId17" Type="http://schemas.openxmlformats.org/officeDocument/2006/relationships/image" Target="../media/image76.emf"/><Relationship Id="rId25" Type="http://schemas.openxmlformats.org/officeDocument/2006/relationships/image" Target="../media/image97.emf"/><Relationship Id="rId2" Type="http://schemas.openxmlformats.org/officeDocument/2006/relationships/image" Target="../media/image67.png"/><Relationship Id="rId16" Type="http://schemas.openxmlformats.org/officeDocument/2006/relationships/image" Target="../media/image93.emf"/><Relationship Id="rId20" Type="http://schemas.openxmlformats.org/officeDocument/2006/relationships/image" Target="../media/image96.emf"/><Relationship Id="rId1" Type="http://schemas.openxmlformats.org/officeDocument/2006/relationships/slideLayout" Target="../slideLayouts/slideLayout6.xml"/><Relationship Id="rId6" Type="http://schemas.openxmlformats.org/officeDocument/2006/relationships/image" Target="../media/image84.png"/><Relationship Id="rId11" Type="http://schemas.openxmlformats.org/officeDocument/2006/relationships/image" Target="../media/image88.png"/><Relationship Id="rId24" Type="http://schemas.openxmlformats.org/officeDocument/2006/relationships/image" Target="../media/image80.png"/><Relationship Id="rId5" Type="http://schemas.openxmlformats.org/officeDocument/2006/relationships/image" Target="../media/image83.png"/><Relationship Id="rId15" Type="http://schemas.openxmlformats.org/officeDocument/2006/relationships/image" Target="../media/image92.svg"/><Relationship Id="rId23" Type="http://schemas.openxmlformats.org/officeDocument/2006/relationships/image" Target="../media/image79.emf"/><Relationship Id="rId10" Type="http://schemas.openxmlformats.org/officeDocument/2006/relationships/image" Target="../media/image75.png"/><Relationship Id="rId19" Type="http://schemas.openxmlformats.org/officeDocument/2006/relationships/image" Target="../media/image95.pn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1.png"/><Relationship Id="rId22" Type="http://schemas.openxmlformats.org/officeDocument/2006/relationships/image" Target="../media/image7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76DF62-F1D2-41AE-BEA0-D162EA79A33D}"/>
              </a:ext>
            </a:extLst>
          </p:cNvPr>
          <p:cNvSpPr>
            <a:spLocks noGrp="1"/>
          </p:cNvSpPr>
          <p:nvPr>
            <p:ph type="body" sz="quarter" idx="12"/>
          </p:nvPr>
        </p:nvSpPr>
        <p:spPr>
          <a:xfrm>
            <a:off x="582042" y="3962400"/>
            <a:ext cx="4164583" cy="615553"/>
          </a:xfrm>
        </p:spPr>
        <p:txBody>
          <a:bodyPr/>
          <a:lstStyle/>
          <a:p>
            <a:r>
              <a:rPr lang="en-US" dirty="0"/>
              <a:t>Tyler Becker</a:t>
            </a:r>
          </a:p>
          <a:p>
            <a:r>
              <a:rPr lang="en-US" dirty="0"/>
              <a:t>Adam Lash</a:t>
            </a:r>
            <a:endParaRPr lang="en-CA" dirty="0"/>
          </a:p>
        </p:txBody>
      </p:sp>
      <p:sp>
        <p:nvSpPr>
          <p:cNvPr id="3" name="Title 2">
            <a:extLst>
              <a:ext uri="{FF2B5EF4-FFF2-40B4-BE49-F238E27FC236}">
                <a16:creationId xmlns:a16="http://schemas.microsoft.com/office/drawing/2014/main" id="{EE0E44A2-84B8-4C8F-9387-B8BF9B0C917B}"/>
              </a:ext>
            </a:extLst>
          </p:cNvPr>
          <p:cNvSpPr>
            <a:spLocks noGrp="1"/>
          </p:cNvSpPr>
          <p:nvPr>
            <p:ph type="title"/>
          </p:nvPr>
        </p:nvSpPr>
        <p:spPr>
          <a:xfrm>
            <a:off x="588263" y="2425541"/>
            <a:ext cx="4167887" cy="1107996"/>
          </a:xfrm>
        </p:spPr>
        <p:txBody>
          <a:bodyPr/>
          <a:lstStyle/>
          <a:p>
            <a:r>
              <a:rPr lang="en-US" dirty="0"/>
              <a:t>Realtime Vehicle Tracking</a:t>
            </a:r>
            <a:endParaRPr lang="en-CA" dirty="0"/>
          </a:p>
        </p:txBody>
      </p:sp>
    </p:spTree>
    <p:extLst>
      <p:ext uri="{BB962C8B-B14F-4D97-AF65-F5344CB8AC3E}">
        <p14:creationId xmlns:p14="http://schemas.microsoft.com/office/powerpoint/2010/main" val="390255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6C9A83-6DCB-4C13-B299-FAB74547701F}"/>
              </a:ext>
            </a:extLst>
          </p:cNvPr>
          <p:cNvSpPr>
            <a:spLocks noGrp="1"/>
          </p:cNvSpPr>
          <p:nvPr>
            <p:ph type="title"/>
          </p:nvPr>
        </p:nvSpPr>
        <p:spPr>
          <a:xfrm>
            <a:off x="4965430" y="629268"/>
            <a:ext cx="6586491" cy="1286160"/>
          </a:xfrm>
        </p:spPr>
        <p:txBody>
          <a:bodyPr anchor="b">
            <a:normAutofit/>
          </a:bodyPr>
          <a:lstStyle/>
          <a:p>
            <a:r>
              <a:rPr lang="en-US" dirty="0"/>
              <a:t>Background to Solution</a:t>
            </a:r>
            <a:endParaRPr lang="en-CA" dirty="0"/>
          </a:p>
        </p:txBody>
      </p:sp>
      <p:sp>
        <p:nvSpPr>
          <p:cNvPr id="4" name="Content Placeholder 3">
            <a:extLst>
              <a:ext uri="{FF2B5EF4-FFF2-40B4-BE49-F238E27FC236}">
                <a16:creationId xmlns:a16="http://schemas.microsoft.com/office/drawing/2014/main" id="{24918718-4256-465B-8033-49B206B32532}"/>
              </a:ext>
            </a:extLst>
          </p:cNvPr>
          <p:cNvSpPr>
            <a:spLocks noGrp="1"/>
          </p:cNvSpPr>
          <p:nvPr>
            <p:ph idx="1"/>
          </p:nvPr>
        </p:nvSpPr>
        <p:spPr>
          <a:xfrm>
            <a:off x="4965431" y="2438400"/>
            <a:ext cx="6586489" cy="3785419"/>
          </a:xfrm>
        </p:spPr>
        <p:txBody>
          <a:bodyPr>
            <a:normAutofit/>
          </a:bodyPr>
          <a:lstStyle/>
          <a:p>
            <a:r>
              <a:rPr lang="en-US" sz="2000" dirty="0"/>
              <a:t>RFP for energy company that has a large mining operation</a:t>
            </a:r>
          </a:p>
          <a:p>
            <a:r>
              <a:rPr lang="en-US" sz="2000" dirty="0"/>
              <a:t>Differentiate Azure on strength of end to end services </a:t>
            </a:r>
          </a:p>
          <a:p>
            <a:r>
              <a:rPr lang="en-US" sz="2000" dirty="0"/>
              <a:t>Live demos to show, not just tell</a:t>
            </a:r>
            <a:endParaRPr lang="en-CA" sz="2000" dirty="0"/>
          </a:p>
        </p:txBody>
      </p:sp>
      <p:pic>
        <p:nvPicPr>
          <p:cNvPr id="6" name="Picture 5" descr="White bulbs with a yellow one standing out">
            <a:extLst>
              <a:ext uri="{FF2B5EF4-FFF2-40B4-BE49-F238E27FC236}">
                <a16:creationId xmlns:a16="http://schemas.microsoft.com/office/drawing/2014/main" id="{19B033A3-F9F3-480B-BEDF-AFA0B6B38FF8}"/>
              </a:ext>
            </a:extLst>
          </p:cNvPr>
          <p:cNvPicPr>
            <a:picLocks noChangeAspect="1"/>
          </p:cNvPicPr>
          <p:nvPr/>
        </p:nvPicPr>
        <p:blipFill rotWithShape="1">
          <a:blip r:embed="rId2"/>
          <a:srcRect l="19505" r="35375" b="-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AB9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3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95B61A-97F0-4408-8B64-DFD60C49F3E3}"/>
              </a:ext>
            </a:extLst>
          </p:cNvPr>
          <p:cNvSpPr/>
          <p:nvPr/>
        </p:nvSpPr>
        <p:spPr bwMode="auto">
          <a:xfrm>
            <a:off x="138785" y="2649894"/>
            <a:ext cx="2367401" cy="1984215"/>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Field Devices</a:t>
            </a:r>
          </a:p>
        </p:txBody>
      </p:sp>
      <p:sp>
        <p:nvSpPr>
          <p:cNvPr id="6" name="Rectangle 5">
            <a:extLst>
              <a:ext uri="{FF2B5EF4-FFF2-40B4-BE49-F238E27FC236}">
                <a16:creationId xmlns:a16="http://schemas.microsoft.com/office/drawing/2014/main" id="{DC18F957-AB37-473F-A5F0-85FDF1C4EC0B}"/>
              </a:ext>
            </a:extLst>
          </p:cNvPr>
          <p:cNvSpPr/>
          <p:nvPr/>
        </p:nvSpPr>
        <p:spPr bwMode="auto">
          <a:xfrm>
            <a:off x="4682081" y="908168"/>
            <a:ext cx="2173856" cy="3725942"/>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Enrich Store &amp;</a:t>
            </a:r>
            <a:br>
              <a:rPr lang="en-US" sz="1600" kern="0">
                <a:solidFill>
                  <a:srgbClr val="0078D7"/>
                </a:solidFill>
                <a:latin typeface="Segoe UI Semibold" panose="020B0702040204020203" pitchFamily="34" charset="0"/>
                <a:cs typeface="Segoe UI Semibold" panose="020B0702040204020203" pitchFamily="34" charset="0"/>
              </a:rPr>
            </a:br>
            <a:r>
              <a:rPr lang="en-US" sz="1600" kern="0">
                <a:solidFill>
                  <a:srgbClr val="0078D7"/>
                </a:solidFill>
                <a:latin typeface="Segoe UI Semibold" panose="020B0702040204020203" pitchFamily="34" charset="0"/>
                <a:cs typeface="Segoe UI Semibold" panose="020B0702040204020203" pitchFamily="34" charset="0"/>
              </a:rPr>
              <a:t>Explore</a:t>
            </a:r>
          </a:p>
        </p:txBody>
      </p:sp>
      <p:sp>
        <p:nvSpPr>
          <p:cNvPr id="8" name="Rectangle 7">
            <a:extLst>
              <a:ext uri="{FF2B5EF4-FFF2-40B4-BE49-F238E27FC236}">
                <a16:creationId xmlns:a16="http://schemas.microsoft.com/office/drawing/2014/main" id="{C635524A-8ED3-4A15-A04E-A90AA6BE9CEB}"/>
              </a:ext>
            </a:extLst>
          </p:cNvPr>
          <p:cNvSpPr/>
          <p:nvPr/>
        </p:nvSpPr>
        <p:spPr bwMode="auto">
          <a:xfrm>
            <a:off x="2630055" y="877770"/>
            <a:ext cx="1718898" cy="3756340"/>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Ingest</a:t>
            </a:r>
          </a:p>
        </p:txBody>
      </p:sp>
      <p:sp>
        <p:nvSpPr>
          <p:cNvPr id="9" name="Title 1">
            <a:extLst>
              <a:ext uri="{FF2B5EF4-FFF2-40B4-BE49-F238E27FC236}">
                <a16:creationId xmlns:a16="http://schemas.microsoft.com/office/drawing/2014/main" id="{A509EDE9-40D1-4855-9CDA-573F44EAF9A6}"/>
              </a:ext>
            </a:extLst>
          </p:cNvPr>
          <p:cNvSpPr>
            <a:spLocks noGrp="1"/>
          </p:cNvSpPr>
          <p:nvPr>
            <p:ph type="title"/>
          </p:nvPr>
        </p:nvSpPr>
        <p:spPr>
          <a:xfrm>
            <a:off x="381000" y="336784"/>
            <a:ext cx="10905226" cy="463549"/>
          </a:xfrm>
        </p:spPr>
        <p:txBody>
          <a:bodyPr>
            <a:noAutofit/>
          </a:bodyPr>
          <a:lstStyle/>
          <a:p>
            <a:r>
              <a:rPr lang="en-US" sz="2400" b="1" dirty="0"/>
              <a:t>Real-time Vehicle Tracking Lab</a:t>
            </a:r>
          </a:p>
        </p:txBody>
      </p:sp>
      <p:sp>
        <p:nvSpPr>
          <p:cNvPr id="21" name="Rectangle 20">
            <a:extLst>
              <a:ext uri="{FF2B5EF4-FFF2-40B4-BE49-F238E27FC236}">
                <a16:creationId xmlns:a16="http://schemas.microsoft.com/office/drawing/2014/main" id="{524503B8-F5D1-4104-8D05-36F6CFF240B2}"/>
              </a:ext>
            </a:extLst>
          </p:cNvPr>
          <p:cNvSpPr/>
          <p:nvPr/>
        </p:nvSpPr>
        <p:spPr bwMode="auto">
          <a:xfrm>
            <a:off x="7178934" y="908827"/>
            <a:ext cx="2383011" cy="3725281"/>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Serve</a:t>
            </a:r>
          </a:p>
        </p:txBody>
      </p:sp>
      <p:grpSp>
        <p:nvGrpSpPr>
          <p:cNvPr id="52" name="Group 51">
            <a:extLst>
              <a:ext uri="{FF2B5EF4-FFF2-40B4-BE49-F238E27FC236}">
                <a16:creationId xmlns:a16="http://schemas.microsoft.com/office/drawing/2014/main" id="{9EBA7543-5163-4DA8-A0BB-0D27072598B5}"/>
              </a:ext>
            </a:extLst>
          </p:cNvPr>
          <p:cNvGrpSpPr/>
          <p:nvPr/>
        </p:nvGrpSpPr>
        <p:grpSpPr>
          <a:xfrm>
            <a:off x="2938039" y="3267559"/>
            <a:ext cx="1112137" cy="897747"/>
            <a:chOff x="301290" y="3299884"/>
            <a:chExt cx="1112137" cy="897747"/>
          </a:xfrm>
        </p:grpSpPr>
        <p:pic>
          <p:nvPicPr>
            <p:cNvPr id="53" name="Picture 52">
              <a:extLst>
                <a:ext uri="{FF2B5EF4-FFF2-40B4-BE49-F238E27FC236}">
                  <a16:creationId xmlns:a16="http://schemas.microsoft.com/office/drawing/2014/main" id="{968D217C-9BF0-4376-972A-BE46A4C57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91" y="3299884"/>
              <a:ext cx="592536" cy="592536"/>
            </a:xfrm>
            <a:prstGeom prst="rect">
              <a:avLst/>
            </a:prstGeom>
          </p:spPr>
        </p:pic>
        <p:sp>
          <p:nvSpPr>
            <p:cNvPr id="54" name="TextBox 53">
              <a:extLst>
                <a:ext uri="{FF2B5EF4-FFF2-40B4-BE49-F238E27FC236}">
                  <a16:creationId xmlns:a16="http://schemas.microsoft.com/office/drawing/2014/main" id="{421E730C-0F2F-4FE6-89A7-5C109498BAE9}"/>
                </a:ext>
              </a:extLst>
            </p:cNvPr>
            <p:cNvSpPr txBox="1"/>
            <p:nvPr/>
          </p:nvSpPr>
          <p:spPr>
            <a:xfrm>
              <a:off x="301290" y="3966799"/>
              <a:ext cx="1112137" cy="2308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Azure IoT Hub</a:t>
              </a:r>
            </a:p>
          </p:txBody>
        </p:sp>
      </p:grpSp>
      <p:cxnSp>
        <p:nvCxnSpPr>
          <p:cNvPr id="118" name="Connector: Elbow 117">
            <a:extLst>
              <a:ext uri="{FF2B5EF4-FFF2-40B4-BE49-F238E27FC236}">
                <a16:creationId xmlns:a16="http://schemas.microsoft.com/office/drawing/2014/main" id="{F360EE19-3052-4F5D-97B3-B89C5016AAE2}"/>
              </a:ext>
            </a:extLst>
          </p:cNvPr>
          <p:cNvCxnSpPr>
            <a:cxnSpLocks/>
          </p:cNvCxnSpPr>
          <p:nvPr/>
        </p:nvCxnSpPr>
        <p:spPr>
          <a:xfrm flipV="1">
            <a:off x="6136051" y="2771231"/>
            <a:ext cx="2040430" cy="406752"/>
          </a:xfrm>
          <a:prstGeom prst="bentConnector3">
            <a:avLst>
              <a:gd name="adj1" fmla="val 51"/>
            </a:avLst>
          </a:prstGeom>
          <a:noFill/>
          <a:ln w="19050" cap="flat" cmpd="sng" algn="ctr">
            <a:solidFill>
              <a:schemeClr val="accent1"/>
            </a:solidFill>
            <a:prstDash val="sysDash"/>
            <a:headEnd type="none" w="med" len="med"/>
            <a:tailEnd type="triangle" w="med" len="med"/>
          </a:ln>
          <a:effectLst/>
        </p:spPr>
      </p:cxnSp>
      <p:sp>
        <p:nvSpPr>
          <p:cNvPr id="131" name="Rectangle: Rounded Corners 91">
            <a:extLst>
              <a:ext uri="{FF2B5EF4-FFF2-40B4-BE49-F238E27FC236}">
                <a16:creationId xmlns:a16="http://schemas.microsoft.com/office/drawing/2014/main" id="{FEF56FCD-C5CA-43A2-B16F-F359389848B4}"/>
              </a:ext>
            </a:extLst>
          </p:cNvPr>
          <p:cNvSpPr/>
          <p:nvPr/>
        </p:nvSpPr>
        <p:spPr bwMode="auto">
          <a:xfrm>
            <a:off x="7800558" y="2160852"/>
            <a:ext cx="1275629" cy="1193837"/>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18D6BAF2-DB1A-4D85-8A99-9C1115F982EA}"/>
              </a:ext>
            </a:extLst>
          </p:cNvPr>
          <p:cNvSpPr txBox="1"/>
          <p:nvPr/>
        </p:nvSpPr>
        <p:spPr>
          <a:xfrm>
            <a:off x="7173821" y="2219135"/>
            <a:ext cx="2608105" cy="153888"/>
          </a:xfrm>
          <a:prstGeom prst="rect">
            <a:avLst/>
          </a:prstGeom>
          <a:noFill/>
          <a:ln>
            <a:noFill/>
          </a:ln>
        </p:spPr>
        <p:txBody>
          <a:bodyPr wrap="square" lIns="0" tIns="0" rIns="0" bIns="0" anchor="t" anchorCtr="0">
            <a:spAutoFit/>
          </a:bodyPr>
          <a:lstStyle/>
          <a:p>
            <a:pPr algn="ctr" defTabSz="932418">
              <a:defRPr/>
            </a:pPr>
            <a:r>
              <a:rPr lang="en-US" sz="1000" kern="0">
                <a:solidFill>
                  <a:srgbClr val="0078D7"/>
                </a:solidFill>
                <a:latin typeface="Segoe UI Semibold" panose="020B0702040204020203" pitchFamily="34" charset="0"/>
                <a:cs typeface="Segoe UI Semibold" panose="020B0702040204020203" pitchFamily="34" charset="0"/>
                <a:sym typeface="Calibri"/>
              </a:rPr>
              <a:t>GIS Web App</a:t>
            </a:r>
          </a:p>
        </p:txBody>
      </p:sp>
      <p:cxnSp>
        <p:nvCxnSpPr>
          <p:cNvPr id="167" name="Straight Connector 166">
            <a:extLst>
              <a:ext uri="{FF2B5EF4-FFF2-40B4-BE49-F238E27FC236}">
                <a16:creationId xmlns:a16="http://schemas.microsoft.com/office/drawing/2014/main" id="{E5409DD9-FA50-4A59-A522-8F187E38906E}"/>
              </a:ext>
            </a:extLst>
          </p:cNvPr>
          <p:cNvCxnSpPr>
            <a:cxnSpLocks/>
          </p:cNvCxnSpPr>
          <p:nvPr/>
        </p:nvCxnSpPr>
        <p:spPr>
          <a:xfrm flipV="1">
            <a:off x="8704993" y="3134977"/>
            <a:ext cx="0" cy="495773"/>
          </a:xfrm>
          <a:prstGeom prst="line">
            <a:avLst/>
          </a:prstGeom>
          <a:noFill/>
          <a:ln w="19050" cap="flat" cmpd="sng" algn="ctr">
            <a:solidFill>
              <a:schemeClr val="accent1"/>
            </a:solidFill>
            <a:prstDash val="sysDash"/>
            <a:headEnd type="triangle" w="med" len="med"/>
            <a:tailEnd type="triangle" w="med" len="med"/>
          </a:ln>
          <a:effectLst/>
        </p:spPr>
      </p:cxnSp>
      <p:pic>
        <p:nvPicPr>
          <p:cNvPr id="2" name="Picture 1">
            <a:extLst>
              <a:ext uri="{FF2B5EF4-FFF2-40B4-BE49-F238E27FC236}">
                <a16:creationId xmlns:a16="http://schemas.microsoft.com/office/drawing/2014/main" id="{45FE9840-592B-4320-BD54-A41E44BED78F}"/>
              </a:ext>
            </a:extLst>
          </p:cNvPr>
          <p:cNvPicPr>
            <a:picLocks noChangeAspect="1"/>
          </p:cNvPicPr>
          <p:nvPr/>
        </p:nvPicPr>
        <p:blipFill>
          <a:blip r:embed="rId3"/>
          <a:stretch>
            <a:fillRect/>
          </a:stretch>
        </p:blipFill>
        <p:spPr>
          <a:xfrm>
            <a:off x="162351" y="3222113"/>
            <a:ext cx="906780" cy="601980"/>
          </a:xfrm>
          <a:prstGeom prst="rect">
            <a:avLst/>
          </a:prstGeom>
        </p:spPr>
      </p:pic>
      <p:sp>
        <p:nvSpPr>
          <p:cNvPr id="17" name="TextBox 16">
            <a:extLst>
              <a:ext uri="{FF2B5EF4-FFF2-40B4-BE49-F238E27FC236}">
                <a16:creationId xmlns:a16="http://schemas.microsoft.com/office/drawing/2014/main" id="{5CCDA5F0-A4AE-4DCC-B921-0C4B9B6D398E}"/>
              </a:ext>
            </a:extLst>
          </p:cNvPr>
          <p:cNvSpPr txBox="1"/>
          <p:nvPr/>
        </p:nvSpPr>
        <p:spPr>
          <a:xfrm>
            <a:off x="20910" y="3762660"/>
            <a:ext cx="1112137" cy="369332"/>
          </a:xfrm>
          <a:prstGeom prst="rect">
            <a:avLst/>
          </a:prstGeom>
          <a:noFill/>
        </p:spPr>
        <p:txBody>
          <a:bodyPr wrap="square" rtlCol="0">
            <a:spAutoFit/>
          </a:bodyPr>
          <a:lstStyle/>
          <a:p>
            <a:pPr algn="ctr" defTabSz="932418">
              <a:defRPr/>
            </a:pPr>
            <a:r>
              <a:rPr lang="en-US" sz="900" kern="0" dirty="0">
                <a:solidFill>
                  <a:srgbClr val="000000"/>
                </a:solidFill>
                <a:latin typeface="Segoe UI"/>
                <a:cs typeface="Segoe UI Semibold" panose="020B0702040204020203" pitchFamily="34" charset="0"/>
                <a:sym typeface="Calibri"/>
              </a:rPr>
              <a:t>Vehicle</a:t>
            </a:r>
          </a:p>
          <a:p>
            <a:pPr algn="ctr" defTabSz="932418">
              <a:defRPr/>
            </a:pPr>
            <a:r>
              <a:rPr lang="en-US" sz="900" kern="0" dirty="0">
                <a:solidFill>
                  <a:srgbClr val="000000"/>
                </a:solidFill>
                <a:latin typeface="Segoe UI"/>
                <a:cs typeface="Segoe UI Semibold" panose="020B0702040204020203" pitchFamily="34" charset="0"/>
                <a:sym typeface="Calibri"/>
              </a:rPr>
              <a:t>Simulator</a:t>
            </a:r>
          </a:p>
        </p:txBody>
      </p:sp>
      <p:cxnSp>
        <p:nvCxnSpPr>
          <p:cNvPr id="18" name="Straight Connector 17">
            <a:extLst>
              <a:ext uri="{FF2B5EF4-FFF2-40B4-BE49-F238E27FC236}">
                <a16:creationId xmlns:a16="http://schemas.microsoft.com/office/drawing/2014/main" id="{27F780EC-87D4-4089-8EEB-65B6C7B65149}"/>
              </a:ext>
            </a:extLst>
          </p:cNvPr>
          <p:cNvCxnSpPr>
            <a:cxnSpLocks/>
          </p:cNvCxnSpPr>
          <p:nvPr/>
        </p:nvCxnSpPr>
        <p:spPr>
          <a:xfrm>
            <a:off x="1127971" y="3563827"/>
            <a:ext cx="2069869" cy="0"/>
          </a:xfrm>
          <a:prstGeom prst="line">
            <a:avLst/>
          </a:prstGeom>
          <a:noFill/>
          <a:ln w="19050" cap="flat" cmpd="sng" algn="ctr">
            <a:solidFill>
              <a:schemeClr val="accent1"/>
            </a:solidFill>
            <a:prstDash val="sysDash"/>
            <a:headEnd type="none" w="med" len="med"/>
            <a:tailEnd type="triangle" w="med" len="med"/>
          </a:ln>
          <a:effectLst/>
        </p:spPr>
      </p:cxnSp>
      <p:pic>
        <p:nvPicPr>
          <p:cNvPr id="35" name="Picture 34">
            <a:extLst>
              <a:ext uri="{FF2B5EF4-FFF2-40B4-BE49-F238E27FC236}">
                <a16:creationId xmlns:a16="http://schemas.microsoft.com/office/drawing/2014/main" id="{ED99DF7F-E7F1-4B55-A2B3-47C8B3D108D7}"/>
              </a:ext>
            </a:extLst>
          </p:cNvPr>
          <p:cNvPicPr>
            <a:picLocks noChangeAspect="1"/>
          </p:cNvPicPr>
          <p:nvPr/>
        </p:nvPicPr>
        <p:blipFill>
          <a:blip r:embed="rId4"/>
          <a:stretch>
            <a:fillRect/>
          </a:stretch>
        </p:blipFill>
        <p:spPr>
          <a:xfrm>
            <a:off x="4903417" y="3307888"/>
            <a:ext cx="564089" cy="518962"/>
          </a:xfrm>
          <a:prstGeom prst="rect">
            <a:avLst/>
          </a:prstGeom>
        </p:spPr>
      </p:pic>
      <p:cxnSp>
        <p:nvCxnSpPr>
          <p:cNvPr id="39" name="Straight Connector 38">
            <a:extLst>
              <a:ext uri="{FF2B5EF4-FFF2-40B4-BE49-F238E27FC236}">
                <a16:creationId xmlns:a16="http://schemas.microsoft.com/office/drawing/2014/main" id="{E99109EA-3697-4D78-8FD6-362A4CE11550}"/>
              </a:ext>
            </a:extLst>
          </p:cNvPr>
          <p:cNvCxnSpPr>
            <a:cxnSpLocks/>
          </p:cNvCxnSpPr>
          <p:nvPr/>
        </p:nvCxnSpPr>
        <p:spPr>
          <a:xfrm flipV="1">
            <a:off x="3867890" y="3563827"/>
            <a:ext cx="960668" cy="1"/>
          </a:xfrm>
          <a:prstGeom prst="line">
            <a:avLst/>
          </a:prstGeom>
          <a:noFill/>
          <a:ln w="19050" cap="flat" cmpd="sng" algn="ctr">
            <a:solidFill>
              <a:schemeClr val="accent1"/>
            </a:solidFill>
            <a:prstDash val="sysDash"/>
            <a:headEnd type="none" w="med" len="med"/>
            <a:tailEnd type="triangle" w="med" len="med"/>
          </a:ln>
          <a:effectLst/>
        </p:spPr>
      </p:cxnSp>
      <p:sp>
        <p:nvSpPr>
          <p:cNvPr id="41" name="Shape 101">
            <a:extLst>
              <a:ext uri="{FF2B5EF4-FFF2-40B4-BE49-F238E27FC236}">
                <a16:creationId xmlns:a16="http://schemas.microsoft.com/office/drawing/2014/main" id="{A106A660-672B-4F5B-872F-2142EF367952}"/>
              </a:ext>
            </a:extLst>
          </p:cNvPr>
          <p:cNvSpPr txBox="1"/>
          <p:nvPr/>
        </p:nvSpPr>
        <p:spPr>
          <a:xfrm>
            <a:off x="4837374" y="3785776"/>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Function</a:t>
            </a:r>
          </a:p>
        </p:txBody>
      </p:sp>
      <p:pic>
        <p:nvPicPr>
          <p:cNvPr id="42" name="Picture 41">
            <a:extLst>
              <a:ext uri="{FF2B5EF4-FFF2-40B4-BE49-F238E27FC236}">
                <a16:creationId xmlns:a16="http://schemas.microsoft.com/office/drawing/2014/main" id="{C5BC1246-9B58-4E2C-9299-D73CDF72604A}"/>
              </a:ext>
            </a:extLst>
          </p:cNvPr>
          <p:cNvPicPr>
            <a:picLocks noChangeAspect="1"/>
          </p:cNvPicPr>
          <p:nvPr/>
        </p:nvPicPr>
        <p:blipFill>
          <a:blip r:embed="rId5"/>
          <a:stretch>
            <a:fillRect/>
          </a:stretch>
        </p:blipFill>
        <p:spPr>
          <a:xfrm>
            <a:off x="5876571" y="3241838"/>
            <a:ext cx="518961" cy="518961"/>
          </a:xfrm>
          <a:prstGeom prst="rect">
            <a:avLst/>
          </a:prstGeom>
        </p:spPr>
      </p:pic>
      <p:pic>
        <p:nvPicPr>
          <p:cNvPr id="43" name="Picture 42">
            <a:extLst>
              <a:ext uri="{FF2B5EF4-FFF2-40B4-BE49-F238E27FC236}">
                <a16:creationId xmlns:a16="http://schemas.microsoft.com/office/drawing/2014/main" id="{60CDB597-4DDB-47EE-91CD-C0E846C6AE66}"/>
              </a:ext>
            </a:extLst>
          </p:cNvPr>
          <p:cNvPicPr>
            <a:picLocks noChangeAspect="1"/>
          </p:cNvPicPr>
          <p:nvPr/>
        </p:nvPicPr>
        <p:blipFill>
          <a:blip r:embed="rId6"/>
          <a:stretch>
            <a:fillRect/>
          </a:stretch>
        </p:blipFill>
        <p:spPr>
          <a:xfrm>
            <a:off x="8176481" y="2409898"/>
            <a:ext cx="491401" cy="491401"/>
          </a:xfrm>
          <a:prstGeom prst="rect">
            <a:avLst/>
          </a:prstGeom>
        </p:spPr>
      </p:pic>
      <p:pic>
        <p:nvPicPr>
          <p:cNvPr id="5122" name="Picture 2" descr="Update icon for Azure Maps tag - Microsoft Q&amp;A">
            <a:extLst>
              <a:ext uri="{FF2B5EF4-FFF2-40B4-BE49-F238E27FC236}">
                <a16:creationId xmlns:a16="http://schemas.microsoft.com/office/drawing/2014/main" id="{C7DC4179-FB47-43B7-8C7D-5CE88E0ED2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5590" y="3695467"/>
            <a:ext cx="305463" cy="387081"/>
          </a:xfrm>
          <a:prstGeom prst="rect">
            <a:avLst/>
          </a:prstGeom>
          <a:noFill/>
          <a:extLst>
            <a:ext uri="{909E8E84-426E-40DD-AFC4-6F175D3DCCD1}">
              <a14:hiddenFill xmlns:a14="http://schemas.microsoft.com/office/drawing/2010/main">
                <a:solidFill>
                  <a:srgbClr val="FFFFFF"/>
                </a:solidFill>
              </a14:hiddenFill>
            </a:ext>
          </a:extLst>
        </p:spPr>
      </p:pic>
      <p:sp>
        <p:nvSpPr>
          <p:cNvPr id="4" name="Shape 101">
            <a:extLst>
              <a:ext uri="{FF2B5EF4-FFF2-40B4-BE49-F238E27FC236}">
                <a16:creationId xmlns:a16="http://schemas.microsoft.com/office/drawing/2014/main" id="{C8277257-8488-4C0E-8530-C9A92340C28A}"/>
              </a:ext>
            </a:extLst>
          </p:cNvPr>
          <p:cNvSpPr txBox="1"/>
          <p:nvPr/>
        </p:nvSpPr>
        <p:spPr>
          <a:xfrm>
            <a:off x="8338672" y="4070241"/>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a:t>
            </a:r>
          </a:p>
          <a:p>
            <a:pPr algn="ctr" defTabSz="932418">
              <a:defRPr/>
            </a:pPr>
            <a:r>
              <a:rPr lang="en-US" sz="1050" kern="0">
                <a:solidFill>
                  <a:srgbClr val="000000"/>
                </a:solidFill>
                <a:latin typeface="Segoe UI"/>
                <a:cs typeface="Segoe UI Semibold" panose="020B0702040204020203" pitchFamily="34" charset="0"/>
                <a:sym typeface="Calibri"/>
              </a:rPr>
              <a:t>Maps</a:t>
            </a:r>
          </a:p>
        </p:txBody>
      </p:sp>
      <p:sp>
        <p:nvSpPr>
          <p:cNvPr id="10" name="Shape 101">
            <a:extLst>
              <a:ext uri="{FF2B5EF4-FFF2-40B4-BE49-F238E27FC236}">
                <a16:creationId xmlns:a16="http://schemas.microsoft.com/office/drawing/2014/main" id="{19756FD2-4D72-468E-A95A-13CEA2002BB3}"/>
              </a:ext>
            </a:extLst>
          </p:cNvPr>
          <p:cNvSpPr txBox="1"/>
          <p:nvPr/>
        </p:nvSpPr>
        <p:spPr>
          <a:xfrm>
            <a:off x="8043066" y="2847363"/>
            <a:ext cx="758230" cy="273730"/>
          </a:xfrm>
          <a:prstGeom prst="rect">
            <a:avLst/>
          </a:prstGeom>
          <a:noFill/>
          <a:ln>
            <a:noFill/>
          </a:ln>
        </p:spPr>
        <p:txBody>
          <a:bodyPr wrap="square" lIns="0" tIns="0" rIns="0" bIns="0" anchor="t" anchorCtr="0">
            <a:noAutofit/>
          </a:bodyPr>
          <a:lstStyle/>
          <a:p>
            <a:pPr algn="ctr" defTabSz="932418">
              <a:defRPr/>
            </a:pPr>
            <a:r>
              <a:rPr lang="en-US" sz="1050" kern="0" dirty="0">
                <a:solidFill>
                  <a:srgbClr val="000000"/>
                </a:solidFill>
                <a:latin typeface="Segoe UI"/>
                <a:cs typeface="Segoe UI Semibold" panose="020B0702040204020203" pitchFamily="34" charset="0"/>
                <a:sym typeface="Calibri"/>
              </a:rPr>
              <a:t>App</a:t>
            </a:r>
          </a:p>
          <a:p>
            <a:pPr algn="ctr" defTabSz="932418">
              <a:defRPr/>
            </a:pPr>
            <a:r>
              <a:rPr lang="en-US" sz="1050" kern="0" dirty="0">
                <a:solidFill>
                  <a:srgbClr val="000000"/>
                </a:solidFill>
                <a:latin typeface="Segoe UI"/>
                <a:cs typeface="Segoe UI Semibold" panose="020B0702040204020203" pitchFamily="34" charset="0"/>
                <a:sym typeface="Calibri"/>
              </a:rPr>
              <a:t>Service</a:t>
            </a:r>
          </a:p>
        </p:txBody>
      </p:sp>
      <p:cxnSp>
        <p:nvCxnSpPr>
          <p:cNvPr id="46" name="Straight Connector 45">
            <a:extLst>
              <a:ext uri="{FF2B5EF4-FFF2-40B4-BE49-F238E27FC236}">
                <a16:creationId xmlns:a16="http://schemas.microsoft.com/office/drawing/2014/main" id="{CD27C788-1FAD-431B-9DBA-E0038A41F472}"/>
              </a:ext>
            </a:extLst>
          </p:cNvPr>
          <p:cNvCxnSpPr>
            <a:cxnSpLocks/>
          </p:cNvCxnSpPr>
          <p:nvPr/>
        </p:nvCxnSpPr>
        <p:spPr>
          <a:xfrm flipV="1">
            <a:off x="5493637" y="3567369"/>
            <a:ext cx="382934" cy="4328"/>
          </a:xfrm>
          <a:prstGeom prst="line">
            <a:avLst/>
          </a:prstGeom>
          <a:noFill/>
          <a:ln w="19050" cap="flat" cmpd="sng" algn="ctr">
            <a:solidFill>
              <a:schemeClr val="accent1"/>
            </a:solidFill>
            <a:prstDash val="sysDash"/>
            <a:headEnd type="none" w="med" len="med"/>
            <a:tailEnd type="triangle" w="med" len="med"/>
          </a:ln>
          <a:effectLst/>
        </p:spPr>
      </p:cxnSp>
      <p:cxnSp>
        <p:nvCxnSpPr>
          <p:cNvPr id="51" name="Connector: Elbow 50">
            <a:extLst>
              <a:ext uri="{FF2B5EF4-FFF2-40B4-BE49-F238E27FC236}">
                <a16:creationId xmlns:a16="http://schemas.microsoft.com/office/drawing/2014/main" id="{A1D48584-0048-47DE-8EDB-44231DF20F75}"/>
              </a:ext>
            </a:extLst>
          </p:cNvPr>
          <p:cNvCxnSpPr>
            <a:cxnSpLocks/>
          </p:cNvCxnSpPr>
          <p:nvPr/>
        </p:nvCxnSpPr>
        <p:spPr>
          <a:xfrm flipV="1">
            <a:off x="5210593" y="2607616"/>
            <a:ext cx="2965888" cy="640183"/>
          </a:xfrm>
          <a:prstGeom prst="bentConnector3">
            <a:avLst>
              <a:gd name="adj1" fmla="val 221"/>
            </a:avLst>
          </a:prstGeom>
          <a:noFill/>
          <a:ln w="19050" cap="flat" cmpd="sng" algn="ctr">
            <a:solidFill>
              <a:schemeClr val="accent1"/>
            </a:solidFill>
            <a:prstDash val="sysDash"/>
            <a:headEnd type="none" w="med" len="med"/>
            <a:tailEnd type="triangle" w="med" len="med"/>
          </a:ln>
          <a:effectLst/>
        </p:spPr>
      </p:cxnSp>
      <p:sp>
        <p:nvSpPr>
          <p:cNvPr id="60" name="Shape 101">
            <a:extLst>
              <a:ext uri="{FF2B5EF4-FFF2-40B4-BE49-F238E27FC236}">
                <a16:creationId xmlns:a16="http://schemas.microsoft.com/office/drawing/2014/main" id="{8F03C831-AF4E-42A9-9F8E-077856A23A33}"/>
              </a:ext>
            </a:extLst>
          </p:cNvPr>
          <p:cNvSpPr txBox="1"/>
          <p:nvPr/>
        </p:nvSpPr>
        <p:spPr>
          <a:xfrm>
            <a:off x="5739084" y="3785776"/>
            <a:ext cx="758230" cy="273730"/>
          </a:xfrm>
          <a:prstGeom prst="rect">
            <a:avLst/>
          </a:prstGeom>
          <a:noFill/>
          <a:ln>
            <a:noFill/>
          </a:ln>
        </p:spPr>
        <p:txBody>
          <a:bodyPr wrap="square" lIns="0" tIns="0" rIns="0" bIns="0" anchor="t" anchorCtr="0">
            <a:noAutofit/>
          </a:bodyPr>
          <a:lstStyle/>
          <a:p>
            <a:pPr algn="ctr" defTabSz="932418">
              <a:defRPr/>
            </a:pPr>
            <a:r>
              <a:rPr lang="en-US" sz="1050" kern="0" dirty="0" err="1">
                <a:solidFill>
                  <a:srgbClr val="000000"/>
                </a:solidFill>
                <a:latin typeface="Segoe UI"/>
                <a:cs typeface="Segoe UI Semibold" panose="020B0702040204020203" pitchFamily="34" charset="0"/>
                <a:sym typeface="Calibri"/>
              </a:rPr>
              <a:t>SignalR</a:t>
            </a:r>
            <a:endParaRPr lang="en-US" sz="1050" kern="0" dirty="0">
              <a:solidFill>
                <a:srgbClr val="000000"/>
              </a:solidFill>
              <a:latin typeface="Segoe UI"/>
              <a:cs typeface="Segoe UI Semibold" panose="020B0702040204020203" pitchFamily="34" charset="0"/>
              <a:sym typeface="Calibri"/>
            </a:endParaRPr>
          </a:p>
        </p:txBody>
      </p:sp>
      <p:sp>
        <p:nvSpPr>
          <p:cNvPr id="73" name="Rectangle 72">
            <a:extLst>
              <a:ext uri="{FF2B5EF4-FFF2-40B4-BE49-F238E27FC236}">
                <a16:creationId xmlns:a16="http://schemas.microsoft.com/office/drawing/2014/main" id="{7322F5DF-0188-4813-A47D-90EAC695A2E9}"/>
              </a:ext>
            </a:extLst>
          </p:cNvPr>
          <p:cNvSpPr/>
          <p:nvPr/>
        </p:nvSpPr>
        <p:spPr>
          <a:xfrm>
            <a:off x="5089656" y="2430009"/>
            <a:ext cx="1234633"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Negotiate Web Socket</a:t>
            </a:r>
          </a:p>
        </p:txBody>
      </p:sp>
      <p:sp>
        <p:nvSpPr>
          <p:cNvPr id="74" name="Rectangle 73">
            <a:extLst>
              <a:ext uri="{FF2B5EF4-FFF2-40B4-BE49-F238E27FC236}">
                <a16:creationId xmlns:a16="http://schemas.microsoft.com/office/drawing/2014/main" id="{81A6C387-2231-4E33-83CC-AF0DAD96041F}"/>
              </a:ext>
            </a:extLst>
          </p:cNvPr>
          <p:cNvSpPr/>
          <p:nvPr/>
        </p:nvSpPr>
        <p:spPr>
          <a:xfrm>
            <a:off x="6035584" y="2608844"/>
            <a:ext cx="769763"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Web Socket</a:t>
            </a:r>
          </a:p>
        </p:txBody>
      </p:sp>
      <p:sp>
        <p:nvSpPr>
          <p:cNvPr id="20" name="Rectangle 19">
            <a:extLst>
              <a:ext uri="{FF2B5EF4-FFF2-40B4-BE49-F238E27FC236}">
                <a16:creationId xmlns:a16="http://schemas.microsoft.com/office/drawing/2014/main" id="{C7645E4F-2CEC-4A35-9EC6-E36DC081B409}"/>
              </a:ext>
            </a:extLst>
          </p:cNvPr>
          <p:cNvSpPr/>
          <p:nvPr/>
        </p:nvSpPr>
        <p:spPr bwMode="auto">
          <a:xfrm>
            <a:off x="9702540" y="877770"/>
            <a:ext cx="2383011" cy="3725281"/>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dirty="0">
                <a:solidFill>
                  <a:srgbClr val="0078D7"/>
                </a:solidFill>
                <a:latin typeface="Segoe UI Semibold" panose="020B0702040204020203" pitchFamily="34" charset="0"/>
                <a:cs typeface="Segoe UI Semibold" panose="020B0702040204020203" pitchFamily="34" charset="0"/>
              </a:rPr>
              <a:t>Consume</a:t>
            </a:r>
          </a:p>
        </p:txBody>
      </p:sp>
      <p:pic>
        <p:nvPicPr>
          <p:cNvPr id="23" name="Graphic 22" descr="Internet with solid fill">
            <a:extLst>
              <a:ext uri="{FF2B5EF4-FFF2-40B4-BE49-F238E27FC236}">
                <a16:creationId xmlns:a16="http://schemas.microsoft.com/office/drawing/2014/main" id="{1517A71A-8890-48CF-A76C-9E38E19D23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0360" y="2219135"/>
            <a:ext cx="687835" cy="687835"/>
          </a:xfrm>
          <a:prstGeom prst="rect">
            <a:avLst/>
          </a:prstGeom>
        </p:spPr>
      </p:pic>
      <p:sp>
        <p:nvSpPr>
          <p:cNvPr id="24" name="Shape 101">
            <a:extLst>
              <a:ext uri="{FF2B5EF4-FFF2-40B4-BE49-F238E27FC236}">
                <a16:creationId xmlns:a16="http://schemas.microsoft.com/office/drawing/2014/main" id="{23D0934C-2F4D-4542-9F6F-07E819CCD202}"/>
              </a:ext>
            </a:extLst>
          </p:cNvPr>
          <p:cNvSpPr txBox="1"/>
          <p:nvPr/>
        </p:nvSpPr>
        <p:spPr>
          <a:xfrm>
            <a:off x="10455162" y="2790842"/>
            <a:ext cx="758230" cy="273730"/>
          </a:xfrm>
          <a:prstGeom prst="rect">
            <a:avLst/>
          </a:prstGeom>
          <a:noFill/>
          <a:ln>
            <a:noFill/>
          </a:ln>
        </p:spPr>
        <p:txBody>
          <a:bodyPr wrap="square" lIns="0" tIns="0" rIns="0" bIns="0" anchor="t" anchorCtr="0">
            <a:noAutofit/>
          </a:bodyPr>
          <a:lstStyle/>
          <a:p>
            <a:pPr algn="ctr" defTabSz="932418">
              <a:defRPr/>
            </a:pPr>
            <a:r>
              <a:rPr lang="en-US" sz="1050" kern="0" dirty="0">
                <a:solidFill>
                  <a:srgbClr val="000000"/>
                </a:solidFill>
                <a:latin typeface="Segoe UI"/>
                <a:cs typeface="Segoe UI Semibold" panose="020B0702040204020203" pitchFamily="34" charset="0"/>
                <a:sym typeface="Calibri"/>
              </a:rPr>
              <a:t>Web</a:t>
            </a:r>
          </a:p>
          <a:p>
            <a:pPr algn="ctr" defTabSz="932418">
              <a:defRPr/>
            </a:pPr>
            <a:r>
              <a:rPr lang="en-US" sz="1050" kern="0" dirty="0">
                <a:solidFill>
                  <a:srgbClr val="000000"/>
                </a:solidFill>
                <a:latin typeface="Segoe UI"/>
                <a:cs typeface="Segoe UI Semibold" panose="020B0702040204020203" pitchFamily="34" charset="0"/>
                <a:sym typeface="Calibri"/>
              </a:rPr>
              <a:t>Browser</a:t>
            </a:r>
          </a:p>
        </p:txBody>
      </p:sp>
      <p:cxnSp>
        <p:nvCxnSpPr>
          <p:cNvPr id="25" name="Straight Connector 24">
            <a:extLst>
              <a:ext uri="{FF2B5EF4-FFF2-40B4-BE49-F238E27FC236}">
                <a16:creationId xmlns:a16="http://schemas.microsoft.com/office/drawing/2014/main" id="{922D4908-86A4-44A3-B260-ACB1035F79B5}"/>
              </a:ext>
            </a:extLst>
          </p:cNvPr>
          <p:cNvCxnSpPr>
            <a:cxnSpLocks/>
          </p:cNvCxnSpPr>
          <p:nvPr/>
        </p:nvCxnSpPr>
        <p:spPr>
          <a:xfrm flipH="1" flipV="1">
            <a:off x="8745394" y="2655598"/>
            <a:ext cx="1709768" cy="8715"/>
          </a:xfrm>
          <a:prstGeom prst="line">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927290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5CBB2F-6F1E-4298-9FB6-0D0C4A84D4AB}"/>
              </a:ext>
            </a:extLst>
          </p:cNvPr>
          <p:cNvSpPr>
            <a:spLocks noGrp="1"/>
          </p:cNvSpPr>
          <p:nvPr>
            <p:ph type="title"/>
          </p:nvPr>
        </p:nvSpPr>
        <p:spPr/>
        <p:txBody>
          <a:bodyPr/>
          <a:lstStyle/>
          <a:p>
            <a:pPr algn="ctr"/>
            <a:r>
              <a:rPr lang="en-US" dirty="0"/>
              <a:t>Demo</a:t>
            </a:r>
            <a:endParaRPr lang="en-CA" dirty="0"/>
          </a:p>
        </p:txBody>
      </p:sp>
    </p:spTree>
    <p:extLst>
      <p:ext uri="{BB962C8B-B14F-4D97-AF65-F5344CB8AC3E}">
        <p14:creationId xmlns:p14="http://schemas.microsoft.com/office/powerpoint/2010/main" val="301863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95B61A-97F0-4408-8B64-DFD60C49F3E3}"/>
              </a:ext>
            </a:extLst>
          </p:cNvPr>
          <p:cNvSpPr/>
          <p:nvPr/>
        </p:nvSpPr>
        <p:spPr bwMode="auto">
          <a:xfrm>
            <a:off x="138785" y="2649894"/>
            <a:ext cx="2367401" cy="1984215"/>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Field Devices</a:t>
            </a:r>
          </a:p>
        </p:txBody>
      </p:sp>
      <p:sp>
        <p:nvSpPr>
          <p:cNvPr id="6" name="Rectangle 5">
            <a:extLst>
              <a:ext uri="{FF2B5EF4-FFF2-40B4-BE49-F238E27FC236}">
                <a16:creationId xmlns:a16="http://schemas.microsoft.com/office/drawing/2014/main" id="{DC18F957-AB37-473F-A5F0-85FDF1C4EC0B}"/>
              </a:ext>
            </a:extLst>
          </p:cNvPr>
          <p:cNvSpPr/>
          <p:nvPr/>
        </p:nvSpPr>
        <p:spPr bwMode="auto">
          <a:xfrm>
            <a:off x="4682081" y="908167"/>
            <a:ext cx="2173856" cy="5083559"/>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Enrich Store &amp;</a:t>
            </a:r>
            <a:br>
              <a:rPr lang="en-US" sz="1600" kern="0">
                <a:solidFill>
                  <a:srgbClr val="0078D7"/>
                </a:solidFill>
                <a:latin typeface="Segoe UI Semibold" panose="020B0702040204020203" pitchFamily="34" charset="0"/>
                <a:cs typeface="Segoe UI Semibold" panose="020B0702040204020203" pitchFamily="34" charset="0"/>
              </a:rPr>
            </a:br>
            <a:r>
              <a:rPr lang="en-US" sz="1600" kern="0">
                <a:solidFill>
                  <a:srgbClr val="0078D7"/>
                </a:solidFill>
                <a:latin typeface="Segoe UI Semibold" panose="020B0702040204020203" pitchFamily="34" charset="0"/>
                <a:cs typeface="Segoe UI Semibold" panose="020B0702040204020203" pitchFamily="34" charset="0"/>
              </a:rPr>
              <a:t>Explore</a:t>
            </a:r>
          </a:p>
        </p:txBody>
      </p:sp>
      <p:sp>
        <p:nvSpPr>
          <p:cNvPr id="7" name="Rectangle 6">
            <a:extLst>
              <a:ext uri="{FF2B5EF4-FFF2-40B4-BE49-F238E27FC236}">
                <a16:creationId xmlns:a16="http://schemas.microsoft.com/office/drawing/2014/main" id="{A1A13D7D-110C-4A07-9474-EE18C401D800}"/>
              </a:ext>
            </a:extLst>
          </p:cNvPr>
          <p:cNvSpPr/>
          <p:nvPr/>
        </p:nvSpPr>
        <p:spPr bwMode="auto">
          <a:xfrm>
            <a:off x="7173821" y="3911297"/>
            <a:ext cx="2383011" cy="2080427"/>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chemeClr val="bg1">
                    <a:lumMod val="75000"/>
                  </a:schemeClr>
                </a:solidFill>
                <a:latin typeface="Segoe UI Semibold" panose="020B0702040204020203" pitchFamily="34" charset="0"/>
                <a:cs typeface="Segoe UI Semibold" panose="020B0702040204020203" pitchFamily="34" charset="0"/>
              </a:rPr>
              <a:t>Prep and train</a:t>
            </a:r>
          </a:p>
        </p:txBody>
      </p:sp>
      <p:sp>
        <p:nvSpPr>
          <p:cNvPr id="8" name="Rectangle 7">
            <a:extLst>
              <a:ext uri="{FF2B5EF4-FFF2-40B4-BE49-F238E27FC236}">
                <a16:creationId xmlns:a16="http://schemas.microsoft.com/office/drawing/2014/main" id="{C635524A-8ED3-4A15-A04E-A90AA6BE9CEB}"/>
              </a:ext>
            </a:extLst>
          </p:cNvPr>
          <p:cNvSpPr/>
          <p:nvPr/>
        </p:nvSpPr>
        <p:spPr bwMode="auto">
          <a:xfrm>
            <a:off x="2630055" y="877769"/>
            <a:ext cx="1718898" cy="5113955"/>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Ingest</a:t>
            </a:r>
          </a:p>
        </p:txBody>
      </p:sp>
      <p:sp>
        <p:nvSpPr>
          <p:cNvPr id="9" name="Title 1">
            <a:extLst>
              <a:ext uri="{FF2B5EF4-FFF2-40B4-BE49-F238E27FC236}">
                <a16:creationId xmlns:a16="http://schemas.microsoft.com/office/drawing/2014/main" id="{A509EDE9-40D1-4855-9CDA-573F44EAF9A6}"/>
              </a:ext>
            </a:extLst>
          </p:cNvPr>
          <p:cNvSpPr>
            <a:spLocks noGrp="1"/>
          </p:cNvSpPr>
          <p:nvPr>
            <p:ph type="title"/>
          </p:nvPr>
        </p:nvSpPr>
        <p:spPr>
          <a:xfrm>
            <a:off x="381000" y="336784"/>
            <a:ext cx="6655526" cy="463549"/>
          </a:xfrm>
        </p:spPr>
        <p:txBody>
          <a:bodyPr>
            <a:noAutofit/>
          </a:bodyPr>
          <a:lstStyle/>
          <a:p>
            <a:r>
              <a:rPr lang="en-US" sz="2400" b="1" dirty="0"/>
              <a:t>Real-time Vehicle Tracking – Extending Capabilities</a:t>
            </a:r>
          </a:p>
        </p:txBody>
      </p:sp>
      <p:sp>
        <p:nvSpPr>
          <p:cNvPr id="12" name="Shape 101">
            <a:extLst>
              <a:ext uri="{FF2B5EF4-FFF2-40B4-BE49-F238E27FC236}">
                <a16:creationId xmlns:a16="http://schemas.microsoft.com/office/drawing/2014/main" id="{61E56C01-CC25-4351-8B7C-AD204EC2982E}"/>
              </a:ext>
            </a:extLst>
          </p:cNvPr>
          <p:cNvSpPr txBox="1"/>
          <p:nvPr/>
        </p:nvSpPr>
        <p:spPr>
          <a:xfrm>
            <a:off x="5895260" y="5502686"/>
            <a:ext cx="712976" cy="273730"/>
          </a:xfrm>
          <a:prstGeom prst="rect">
            <a:avLst/>
          </a:prstGeom>
          <a:noFill/>
          <a:ln>
            <a:noFill/>
          </a:ln>
        </p:spPr>
        <p:txBody>
          <a:bodyPr wrap="square" lIns="0" tIns="0" rIns="0" bIns="0" anchor="t" anchorCtr="0">
            <a:noAutofit/>
          </a:bodyPr>
          <a:lstStyle/>
          <a:p>
            <a:pPr algn="ctr" defTabSz="932418">
              <a:defRPr/>
            </a:pPr>
            <a:r>
              <a:rPr lang="en-US" sz="1050" kern="0">
                <a:solidFill>
                  <a:schemeClr val="bg1">
                    <a:lumMod val="75000"/>
                  </a:schemeClr>
                </a:solidFill>
                <a:latin typeface="Segoe UI"/>
                <a:cs typeface="Segoe UI Semibold" panose="020B0702040204020203" pitchFamily="34" charset="0"/>
                <a:sym typeface="Calibri"/>
              </a:rPr>
              <a:t>Azure </a:t>
            </a:r>
          </a:p>
          <a:p>
            <a:pPr algn="ctr" defTabSz="932418">
              <a:defRPr/>
            </a:pPr>
            <a:r>
              <a:rPr lang="en-US" sz="1050" kern="0">
                <a:solidFill>
                  <a:schemeClr val="bg1">
                    <a:lumMod val="75000"/>
                  </a:schemeClr>
                </a:solidFill>
                <a:latin typeface="Segoe UI"/>
                <a:cs typeface="Segoe UI Semibold" panose="020B0702040204020203" pitchFamily="34" charset="0"/>
                <a:sym typeface="Calibri"/>
              </a:rPr>
              <a:t>Data Lake</a:t>
            </a:r>
          </a:p>
        </p:txBody>
      </p:sp>
      <p:cxnSp>
        <p:nvCxnSpPr>
          <p:cNvPr id="15" name="Straight Connector 14">
            <a:extLst>
              <a:ext uri="{FF2B5EF4-FFF2-40B4-BE49-F238E27FC236}">
                <a16:creationId xmlns:a16="http://schemas.microsoft.com/office/drawing/2014/main" id="{14B0164F-4DF1-46E3-83D1-8DDB251E10D8}"/>
              </a:ext>
            </a:extLst>
          </p:cNvPr>
          <p:cNvCxnSpPr>
            <a:cxnSpLocks/>
          </p:cNvCxnSpPr>
          <p:nvPr/>
        </p:nvCxnSpPr>
        <p:spPr>
          <a:xfrm>
            <a:off x="5262161" y="4495800"/>
            <a:ext cx="0" cy="361950"/>
          </a:xfrm>
          <a:prstGeom prst="line">
            <a:avLst/>
          </a:prstGeom>
          <a:noFill/>
          <a:ln w="19050" cap="flat" cmpd="sng" algn="ctr">
            <a:solidFill>
              <a:schemeClr val="bg1">
                <a:lumMod val="75000"/>
              </a:schemeClr>
            </a:solidFill>
            <a:prstDash val="sysDash"/>
            <a:headEnd type="none" w="med" len="med"/>
            <a:tailEnd type="triangle" w="med" len="med"/>
          </a:ln>
          <a:effectLst/>
        </p:spPr>
      </p:cxnSp>
      <p:cxnSp>
        <p:nvCxnSpPr>
          <p:cNvPr id="16" name="Straight Connector 15">
            <a:extLst>
              <a:ext uri="{FF2B5EF4-FFF2-40B4-BE49-F238E27FC236}">
                <a16:creationId xmlns:a16="http://schemas.microsoft.com/office/drawing/2014/main" id="{8AFD1D3A-FEE1-4AD5-9E46-DC2E74A90478}"/>
              </a:ext>
            </a:extLst>
          </p:cNvPr>
          <p:cNvCxnSpPr>
            <a:cxnSpLocks/>
          </p:cNvCxnSpPr>
          <p:nvPr/>
        </p:nvCxnSpPr>
        <p:spPr>
          <a:xfrm>
            <a:off x="2558874" y="3544923"/>
            <a:ext cx="622726" cy="0"/>
          </a:xfrm>
          <a:prstGeom prst="line">
            <a:avLst/>
          </a:prstGeom>
          <a:noFill/>
          <a:ln w="19050" cap="flat" cmpd="sng" algn="ctr">
            <a:solidFill>
              <a:schemeClr val="accent1"/>
            </a:solidFill>
            <a:prstDash val="sysDash"/>
            <a:headEnd type="none" w="med" len="med"/>
            <a:tailEnd type="triangle" w="med" len="med"/>
          </a:ln>
          <a:effectLst/>
        </p:spPr>
      </p:cxnSp>
      <p:sp>
        <p:nvSpPr>
          <p:cNvPr id="21" name="Rectangle 20">
            <a:extLst>
              <a:ext uri="{FF2B5EF4-FFF2-40B4-BE49-F238E27FC236}">
                <a16:creationId xmlns:a16="http://schemas.microsoft.com/office/drawing/2014/main" id="{524503B8-F5D1-4104-8D05-36F6CFF240B2}"/>
              </a:ext>
            </a:extLst>
          </p:cNvPr>
          <p:cNvSpPr/>
          <p:nvPr/>
        </p:nvSpPr>
        <p:spPr bwMode="auto">
          <a:xfrm>
            <a:off x="7178934" y="908828"/>
            <a:ext cx="2383011" cy="2937752"/>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Serve</a:t>
            </a:r>
          </a:p>
        </p:txBody>
      </p:sp>
      <p:grpSp>
        <p:nvGrpSpPr>
          <p:cNvPr id="52" name="Group 51">
            <a:extLst>
              <a:ext uri="{FF2B5EF4-FFF2-40B4-BE49-F238E27FC236}">
                <a16:creationId xmlns:a16="http://schemas.microsoft.com/office/drawing/2014/main" id="{9EBA7543-5163-4DA8-A0BB-0D27072598B5}"/>
              </a:ext>
            </a:extLst>
          </p:cNvPr>
          <p:cNvGrpSpPr/>
          <p:nvPr/>
        </p:nvGrpSpPr>
        <p:grpSpPr>
          <a:xfrm>
            <a:off x="2938039" y="3267559"/>
            <a:ext cx="1112137" cy="897747"/>
            <a:chOff x="301290" y="3299884"/>
            <a:chExt cx="1112137" cy="897747"/>
          </a:xfrm>
        </p:grpSpPr>
        <p:pic>
          <p:nvPicPr>
            <p:cNvPr id="53" name="Picture 52">
              <a:extLst>
                <a:ext uri="{FF2B5EF4-FFF2-40B4-BE49-F238E27FC236}">
                  <a16:creationId xmlns:a16="http://schemas.microsoft.com/office/drawing/2014/main" id="{968D217C-9BF0-4376-972A-BE46A4C57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91" y="3299884"/>
              <a:ext cx="592536" cy="592536"/>
            </a:xfrm>
            <a:prstGeom prst="rect">
              <a:avLst/>
            </a:prstGeom>
          </p:spPr>
        </p:pic>
        <p:sp>
          <p:nvSpPr>
            <p:cNvPr id="54" name="TextBox 53">
              <a:extLst>
                <a:ext uri="{FF2B5EF4-FFF2-40B4-BE49-F238E27FC236}">
                  <a16:creationId xmlns:a16="http://schemas.microsoft.com/office/drawing/2014/main" id="{421E730C-0F2F-4FE6-89A7-5C109498BAE9}"/>
                </a:ext>
              </a:extLst>
            </p:cNvPr>
            <p:cNvSpPr txBox="1"/>
            <p:nvPr/>
          </p:nvSpPr>
          <p:spPr>
            <a:xfrm>
              <a:off x="301290" y="3966799"/>
              <a:ext cx="1112137" cy="2308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Azure IoT Hub</a:t>
              </a:r>
            </a:p>
          </p:txBody>
        </p:sp>
      </p:grpSp>
      <p:cxnSp>
        <p:nvCxnSpPr>
          <p:cNvPr id="57" name="Straight Connector 56">
            <a:extLst>
              <a:ext uri="{FF2B5EF4-FFF2-40B4-BE49-F238E27FC236}">
                <a16:creationId xmlns:a16="http://schemas.microsoft.com/office/drawing/2014/main" id="{5E054CFC-2EF1-4366-BFBA-ECDC24E8E6C9}"/>
              </a:ext>
            </a:extLst>
          </p:cNvPr>
          <p:cNvCxnSpPr>
            <a:cxnSpLocks/>
            <a:endCxn id="75" idx="1"/>
          </p:cNvCxnSpPr>
          <p:nvPr/>
        </p:nvCxnSpPr>
        <p:spPr>
          <a:xfrm>
            <a:off x="6608236" y="5173306"/>
            <a:ext cx="1305597" cy="6532"/>
          </a:xfrm>
          <a:prstGeom prst="line">
            <a:avLst/>
          </a:prstGeom>
          <a:noFill/>
          <a:ln w="19050" cap="flat" cmpd="sng" algn="ctr">
            <a:solidFill>
              <a:schemeClr val="bg1">
                <a:lumMod val="75000"/>
              </a:schemeClr>
            </a:solidFill>
            <a:prstDash val="sysDash"/>
            <a:headEnd type="triangle" w="med" len="med"/>
            <a:tailEnd type="triangle" w="med" len="med"/>
          </a:ln>
          <a:effectLst/>
        </p:spPr>
      </p:cxnSp>
      <p:sp>
        <p:nvSpPr>
          <p:cNvPr id="70" name="Shape 101">
            <a:extLst>
              <a:ext uri="{FF2B5EF4-FFF2-40B4-BE49-F238E27FC236}">
                <a16:creationId xmlns:a16="http://schemas.microsoft.com/office/drawing/2014/main" id="{E087C1B4-1222-42AA-B773-393447D3102C}"/>
              </a:ext>
            </a:extLst>
          </p:cNvPr>
          <p:cNvSpPr txBox="1"/>
          <p:nvPr/>
        </p:nvSpPr>
        <p:spPr>
          <a:xfrm>
            <a:off x="7713501" y="5394607"/>
            <a:ext cx="1306336" cy="323165"/>
          </a:xfrm>
          <a:prstGeom prst="rect">
            <a:avLst/>
          </a:prstGeom>
          <a:noFill/>
          <a:ln>
            <a:noFill/>
          </a:ln>
        </p:spPr>
        <p:txBody>
          <a:bodyPr wrap="square" lIns="0" tIns="0" rIns="0" bIns="0" anchor="t" anchorCtr="0">
            <a:spAutoFit/>
          </a:bodyPr>
          <a:lstStyle/>
          <a:p>
            <a:pPr algn="ctr" defTabSz="932418">
              <a:defRPr/>
            </a:pPr>
            <a:r>
              <a:rPr lang="en-US" sz="1050" kern="0">
                <a:solidFill>
                  <a:schemeClr val="bg1">
                    <a:lumMod val="75000"/>
                  </a:schemeClr>
                </a:solidFill>
                <a:latin typeface="Segoe UI"/>
                <a:cs typeface="Segoe UI Semibold" panose="020B0702040204020203" pitchFamily="34" charset="0"/>
                <a:sym typeface="Calibri"/>
              </a:rPr>
              <a:t>Azure </a:t>
            </a:r>
          </a:p>
          <a:p>
            <a:pPr algn="ctr" defTabSz="932418">
              <a:defRPr/>
            </a:pPr>
            <a:r>
              <a:rPr lang="en-US" sz="1050" kern="0">
                <a:solidFill>
                  <a:schemeClr val="bg1">
                    <a:lumMod val="75000"/>
                  </a:schemeClr>
                </a:solidFill>
                <a:latin typeface="Segoe UI"/>
                <a:cs typeface="Segoe UI Semibold" panose="020B0702040204020203" pitchFamily="34" charset="0"/>
                <a:sym typeface="Calibri"/>
              </a:rPr>
              <a:t>Databricks</a:t>
            </a:r>
          </a:p>
        </p:txBody>
      </p:sp>
      <p:pic>
        <p:nvPicPr>
          <p:cNvPr id="75" name="Picture 74">
            <a:extLst>
              <a:ext uri="{FF2B5EF4-FFF2-40B4-BE49-F238E27FC236}">
                <a16:creationId xmlns:a16="http://schemas.microsoft.com/office/drawing/2014/main" id="{B9F6B652-FFB5-43B5-94C9-DDF8AFDABCE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13833" y="4945545"/>
            <a:ext cx="892545" cy="468586"/>
          </a:xfrm>
          <a:prstGeom prst="rect">
            <a:avLst/>
          </a:prstGeom>
        </p:spPr>
      </p:pic>
      <p:cxnSp>
        <p:nvCxnSpPr>
          <p:cNvPr id="118" name="Connector: Elbow 117">
            <a:extLst>
              <a:ext uri="{FF2B5EF4-FFF2-40B4-BE49-F238E27FC236}">
                <a16:creationId xmlns:a16="http://schemas.microsoft.com/office/drawing/2014/main" id="{F360EE19-3052-4F5D-97B3-B89C5016AAE2}"/>
              </a:ext>
            </a:extLst>
          </p:cNvPr>
          <p:cNvCxnSpPr>
            <a:cxnSpLocks/>
          </p:cNvCxnSpPr>
          <p:nvPr/>
        </p:nvCxnSpPr>
        <p:spPr>
          <a:xfrm flipV="1">
            <a:off x="6136051" y="2178568"/>
            <a:ext cx="2040430" cy="406752"/>
          </a:xfrm>
          <a:prstGeom prst="bentConnector3">
            <a:avLst>
              <a:gd name="adj1" fmla="val 51"/>
            </a:avLst>
          </a:prstGeom>
          <a:noFill/>
          <a:ln w="19050" cap="flat" cmpd="sng" algn="ctr">
            <a:solidFill>
              <a:schemeClr val="accent1"/>
            </a:solidFill>
            <a:prstDash val="sysDash"/>
            <a:headEnd type="none" w="med" len="med"/>
            <a:tailEnd type="triangle" w="med" len="med"/>
          </a:ln>
          <a:effectLst/>
        </p:spPr>
      </p:cxnSp>
      <p:cxnSp>
        <p:nvCxnSpPr>
          <p:cNvPr id="119" name="Connector: Elbow 118">
            <a:extLst>
              <a:ext uri="{FF2B5EF4-FFF2-40B4-BE49-F238E27FC236}">
                <a16:creationId xmlns:a16="http://schemas.microsoft.com/office/drawing/2014/main" id="{82637DA8-6917-4640-8F40-6FE7D0789170}"/>
              </a:ext>
            </a:extLst>
          </p:cNvPr>
          <p:cNvCxnSpPr>
            <a:cxnSpLocks/>
            <a:stCxn id="183" idx="1"/>
          </p:cNvCxnSpPr>
          <p:nvPr/>
        </p:nvCxnSpPr>
        <p:spPr>
          <a:xfrm rot="10800000">
            <a:off x="519966" y="4165307"/>
            <a:ext cx="4501446" cy="1007999"/>
          </a:xfrm>
          <a:prstGeom prst="bentConnector3">
            <a:avLst>
              <a:gd name="adj1" fmla="val 100066"/>
            </a:avLst>
          </a:prstGeom>
          <a:noFill/>
          <a:ln w="19050" cap="flat" cmpd="sng" algn="ctr">
            <a:solidFill>
              <a:schemeClr val="bg1">
                <a:lumMod val="75000"/>
              </a:schemeClr>
            </a:solidFill>
            <a:prstDash val="sysDash"/>
            <a:headEnd type="none" w="med" len="med"/>
            <a:tailEnd type="triangle" w="med" len="med"/>
          </a:ln>
          <a:effectLst/>
        </p:spPr>
      </p:cxnSp>
      <p:sp>
        <p:nvSpPr>
          <p:cNvPr id="129" name="Rectangle 128">
            <a:extLst>
              <a:ext uri="{FF2B5EF4-FFF2-40B4-BE49-F238E27FC236}">
                <a16:creationId xmlns:a16="http://schemas.microsoft.com/office/drawing/2014/main" id="{1A2D5DF7-B4B3-4DF5-B462-7130E66BAEC4}"/>
              </a:ext>
            </a:extLst>
          </p:cNvPr>
          <p:cNvSpPr/>
          <p:nvPr/>
        </p:nvSpPr>
        <p:spPr>
          <a:xfrm>
            <a:off x="519966" y="4973326"/>
            <a:ext cx="990976" cy="215444"/>
          </a:xfrm>
          <a:prstGeom prst="rect">
            <a:avLst/>
          </a:prstGeom>
        </p:spPr>
        <p:txBody>
          <a:bodyPr wrap="none">
            <a:spAutoFit/>
          </a:bodyPr>
          <a:lstStyle/>
          <a:p>
            <a:pPr lvl="0" algn="ctr" defTabSz="932418">
              <a:defRPr/>
            </a:pPr>
            <a:r>
              <a:rPr lang="en-US" sz="800" kern="0">
                <a:solidFill>
                  <a:schemeClr val="bg1">
                    <a:lumMod val="75000"/>
                  </a:schemeClr>
                </a:solidFill>
                <a:latin typeface="Segoe UI Semibold" panose="020B0702040204020203" pitchFamily="34" charset="0"/>
                <a:cs typeface="Segoe UI Semibold" panose="020B0702040204020203" pitchFamily="34" charset="0"/>
                <a:sym typeface="Calibri"/>
              </a:rPr>
              <a:t>Alert Notification</a:t>
            </a:r>
          </a:p>
        </p:txBody>
      </p:sp>
      <p:sp>
        <p:nvSpPr>
          <p:cNvPr id="131" name="Rectangle: Rounded Corners 91">
            <a:extLst>
              <a:ext uri="{FF2B5EF4-FFF2-40B4-BE49-F238E27FC236}">
                <a16:creationId xmlns:a16="http://schemas.microsoft.com/office/drawing/2014/main" id="{FEF56FCD-C5CA-43A2-B16F-F359389848B4}"/>
              </a:ext>
            </a:extLst>
          </p:cNvPr>
          <p:cNvSpPr/>
          <p:nvPr/>
        </p:nvSpPr>
        <p:spPr bwMode="auto">
          <a:xfrm>
            <a:off x="7800558" y="1568189"/>
            <a:ext cx="1275629" cy="1193837"/>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18D6BAF2-DB1A-4D85-8A99-9C1115F982EA}"/>
              </a:ext>
            </a:extLst>
          </p:cNvPr>
          <p:cNvSpPr txBox="1"/>
          <p:nvPr/>
        </p:nvSpPr>
        <p:spPr>
          <a:xfrm>
            <a:off x="7173821" y="1626472"/>
            <a:ext cx="2608105" cy="153888"/>
          </a:xfrm>
          <a:prstGeom prst="rect">
            <a:avLst/>
          </a:prstGeom>
          <a:noFill/>
          <a:ln>
            <a:noFill/>
          </a:ln>
        </p:spPr>
        <p:txBody>
          <a:bodyPr wrap="square" lIns="0" tIns="0" rIns="0" bIns="0" anchor="t" anchorCtr="0">
            <a:spAutoFit/>
          </a:bodyPr>
          <a:lstStyle/>
          <a:p>
            <a:pPr algn="ctr" defTabSz="932418">
              <a:defRPr/>
            </a:pPr>
            <a:r>
              <a:rPr lang="en-US" sz="1000" kern="0">
                <a:solidFill>
                  <a:srgbClr val="0078D7"/>
                </a:solidFill>
                <a:latin typeface="Segoe UI Semibold" panose="020B0702040204020203" pitchFamily="34" charset="0"/>
                <a:cs typeface="Segoe UI Semibold" panose="020B0702040204020203" pitchFamily="34" charset="0"/>
                <a:sym typeface="Calibri"/>
              </a:rPr>
              <a:t>GIS Web App</a:t>
            </a:r>
          </a:p>
        </p:txBody>
      </p:sp>
      <p:cxnSp>
        <p:nvCxnSpPr>
          <p:cNvPr id="135" name="Straight Connector 134">
            <a:extLst>
              <a:ext uri="{FF2B5EF4-FFF2-40B4-BE49-F238E27FC236}">
                <a16:creationId xmlns:a16="http://schemas.microsoft.com/office/drawing/2014/main" id="{B2C203D2-73C2-4388-93E2-DF620A76F674}"/>
              </a:ext>
            </a:extLst>
          </p:cNvPr>
          <p:cNvCxnSpPr>
            <a:cxnSpLocks/>
          </p:cNvCxnSpPr>
          <p:nvPr/>
        </p:nvCxnSpPr>
        <p:spPr>
          <a:xfrm>
            <a:off x="3888478" y="3642001"/>
            <a:ext cx="911979" cy="326090"/>
          </a:xfrm>
          <a:prstGeom prst="line">
            <a:avLst/>
          </a:prstGeom>
          <a:noFill/>
          <a:ln w="19050" cap="flat" cmpd="sng" algn="ctr">
            <a:solidFill>
              <a:schemeClr val="bg1">
                <a:lumMod val="75000"/>
              </a:schemeClr>
            </a:solidFill>
            <a:prstDash val="sysDash"/>
            <a:headEnd type="none" w="med" len="med"/>
            <a:tailEnd type="triangle" w="med" len="med"/>
          </a:ln>
          <a:effectLst/>
        </p:spPr>
      </p:cxnSp>
      <p:pic>
        <p:nvPicPr>
          <p:cNvPr id="149" name="Picture 148">
            <a:extLst>
              <a:ext uri="{FF2B5EF4-FFF2-40B4-BE49-F238E27FC236}">
                <a16:creationId xmlns:a16="http://schemas.microsoft.com/office/drawing/2014/main" id="{EADDC4C7-75D3-4B44-833C-6F73DB446642}"/>
              </a:ext>
            </a:extLst>
          </p:cNvPr>
          <p:cNvPicPr>
            <a:picLocks noChangeAspect="1"/>
          </p:cNvPicPr>
          <p:nvPr/>
        </p:nvPicPr>
        <p:blipFill>
          <a:blip r:embed="rId4">
            <a:duotone>
              <a:schemeClr val="bg2">
                <a:shade val="45000"/>
                <a:satMod val="135000"/>
              </a:schemeClr>
              <a:prstClr val="white"/>
            </a:duotone>
          </a:blip>
          <a:stretch>
            <a:fillRect/>
          </a:stretch>
        </p:blipFill>
        <p:spPr>
          <a:xfrm>
            <a:off x="2054444" y="3283684"/>
            <a:ext cx="407123" cy="426206"/>
          </a:xfrm>
          <a:prstGeom prst="rect">
            <a:avLst/>
          </a:prstGeom>
        </p:spPr>
      </p:pic>
      <p:pic>
        <p:nvPicPr>
          <p:cNvPr id="161" name="Picture 160">
            <a:extLst>
              <a:ext uri="{FF2B5EF4-FFF2-40B4-BE49-F238E27FC236}">
                <a16:creationId xmlns:a16="http://schemas.microsoft.com/office/drawing/2014/main" id="{301BDDA7-6724-4689-AA79-1B680FF5D96C}"/>
              </a:ext>
            </a:extLst>
          </p:cNvPr>
          <p:cNvPicPr>
            <a:picLocks noChangeAspect="1"/>
          </p:cNvPicPr>
          <p:nvPr/>
        </p:nvPicPr>
        <p:blipFill>
          <a:blip r:embed="rId5">
            <a:duotone>
              <a:schemeClr val="bg2">
                <a:shade val="45000"/>
                <a:satMod val="135000"/>
              </a:schemeClr>
              <a:prstClr val="white"/>
            </a:duotone>
          </a:blip>
          <a:stretch>
            <a:fillRect/>
          </a:stretch>
        </p:blipFill>
        <p:spPr>
          <a:xfrm>
            <a:off x="4848459" y="3646180"/>
            <a:ext cx="702347" cy="556699"/>
          </a:xfrm>
          <a:prstGeom prst="rect">
            <a:avLst/>
          </a:prstGeom>
        </p:spPr>
      </p:pic>
      <p:sp>
        <p:nvSpPr>
          <p:cNvPr id="163" name="Shape 101">
            <a:extLst>
              <a:ext uri="{FF2B5EF4-FFF2-40B4-BE49-F238E27FC236}">
                <a16:creationId xmlns:a16="http://schemas.microsoft.com/office/drawing/2014/main" id="{18AFCFB6-8BBC-4D9C-B511-B147937A910E}"/>
              </a:ext>
            </a:extLst>
          </p:cNvPr>
          <p:cNvSpPr txBox="1"/>
          <p:nvPr/>
        </p:nvSpPr>
        <p:spPr>
          <a:xfrm>
            <a:off x="4831530" y="4135033"/>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chemeClr val="bg1">
                    <a:lumMod val="75000"/>
                  </a:schemeClr>
                </a:solidFill>
                <a:latin typeface="Segoe UI"/>
                <a:cs typeface="Segoe UI Semibold" panose="020B0702040204020203" pitchFamily="34" charset="0"/>
                <a:sym typeface="Calibri"/>
              </a:rPr>
              <a:t>Stream </a:t>
            </a:r>
          </a:p>
          <a:p>
            <a:pPr algn="ctr" defTabSz="932418">
              <a:defRPr/>
            </a:pPr>
            <a:r>
              <a:rPr lang="en-US" sz="1050" kern="0">
                <a:solidFill>
                  <a:schemeClr val="bg1">
                    <a:lumMod val="75000"/>
                  </a:schemeClr>
                </a:solidFill>
                <a:latin typeface="Segoe UI"/>
                <a:cs typeface="Segoe UI Semibold" panose="020B0702040204020203" pitchFamily="34" charset="0"/>
                <a:sym typeface="Calibri"/>
              </a:rPr>
              <a:t>Analytics</a:t>
            </a:r>
          </a:p>
        </p:txBody>
      </p:sp>
      <p:pic>
        <p:nvPicPr>
          <p:cNvPr id="165" name="Picture 164">
            <a:extLst>
              <a:ext uri="{FF2B5EF4-FFF2-40B4-BE49-F238E27FC236}">
                <a16:creationId xmlns:a16="http://schemas.microsoft.com/office/drawing/2014/main" id="{E841D88A-8FB5-4107-A219-ABD1B6FC352A}"/>
              </a:ext>
            </a:extLst>
          </p:cNvPr>
          <p:cNvPicPr>
            <a:picLocks noChangeAspect="1"/>
          </p:cNvPicPr>
          <p:nvPr/>
        </p:nvPicPr>
        <p:blipFill>
          <a:blip r:embed="rId6">
            <a:duotone>
              <a:schemeClr val="bg2">
                <a:shade val="45000"/>
                <a:satMod val="135000"/>
              </a:schemeClr>
              <a:prstClr val="white"/>
            </a:duotone>
          </a:blip>
          <a:stretch>
            <a:fillRect/>
          </a:stretch>
        </p:blipFill>
        <p:spPr>
          <a:xfrm>
            <a:off x="6040088" y="4899884"/>
            <a:ext cx="475577" cy="608190"/>
          </a:xfrm>
          <a:prstGeom prst="rect">
            <a:avLst/>
          </a:prstGeom>
        </p:spPr>
      </p:pic>
      <p:cxnSp>
        <p:nvCxnSpPr>
          <p:cNvPr id="167" name="Straight Connector 166">
            <a:extLst>
              <a:ext uri="{FF2B5EF4-FFF2-40B4-BE49-F238E27FC236}">
                <a16:creationId xmlns:a16="http://schemas.microsoft.com/office/drawing/2014/main" id="{E5409DD9-FA50-4A59-A522-8F187E38906E}"/>
              </a:ext>
            </a:extLst>
          </p:cNvPr>
          <p:cNvCxnSpPr>
            <a:cxnSpLocks/>
          </p:cNvCxnSpPr>
          <p:nvPr/>
        </p:nvCxnSpPr>
        <p:spPr>
          <a:xfrm flipV="1">
            <a:off x="8704993" y="2542314"/>
            <a:ext cx="0" cy="495773"/>
          </a:xfrm>
          <a:prstGeom prst="line">
            <a:avLst/>
          </a:prstGeom>
          <a:noFill/>
          <a:ln w="19050" cap="flat" cmpd="sng" algn="ctr">
            <a:solidFill>
              <a:schemeClr val="accent1"/>
            </a:solidFill>
            <a:prstDash val="sysDash"/>
            <a:headEnd type="triangle" w="med" len="med"/>
            <a:tailEnd type="triangle" w="med" len="med"/>
          </a:ln>
          <a:effectLst/>
        </p:spPr>
      </p:cxnSp>
      <p:sp>
        <p:nvSpPr>
          <p:cNvPr id="181" name="Shape 101">
            <a:extLst>
              <a:ext uri="{FF2B5EF4-FFF2-40B4-BE49-F238E27FC236}">
                <a16:creationId xmlns:a16="http://schemas.microsoft.com/office/drawing/2014/main" id="{7FDA596B-8B9A-4DB1-901C-4BEAA108A88D}"/>
              </a:ext>
            </a:extLst>
          </p:cNvPr>
          <p:cNvSpPr txBox="1"/>
          <p:nvPr/>
        </p:nvSpPr>
        <p:spPr>
          <a:xfrm>
            <a:off x="4499113" y="5392277"/>
            <a:ext cx="1460880" cy="273730"/>
          </a:xfrm>
          <a:prstGeom prst="rect">
            <a:avLst/>
          </a:prstGeom>
          <a:noFill/>
          <a:ln>
            <a:noFill/>
          </a:ln>
        </p:spPr>
        <p:txBody>
          <a:bodyPr wrap="square" lIns="0" tIns="0" rIns="0" bIns="0" anchor="t" anchorCtr="0">
            <a:noAutofit/>
          </a:bodyPr>
          <a:lstStyle/>
          <a:p>
            <a:pPr algn="ctr" defTabSz="932418">
              <a:defRPr/>
            </a:pPr>
            <a:r>
              <a:rPr lang="en-US" sz="1050" kern="0">
                <a:solidFill>
                  <a:schemeClr val="bg1">
                    <a:lumMod val="75000"/>
                  </a:schemeClr>
                </a:solidFill>
                <a:latin typeface="Segoe UI"/>
                <a:cs typeface="Segoe UI Semibold" panose="020B0702040204020203" pitchFamily="34" charset="0"/>
                <a:sym typeface="Calibri"/>
              </a:rPr>
              <a:t>Alert Queue</a:t>
            </a:r>
          </a:p>
        </p:txBody>
      </p:sp>
      <p:pic>
        <p:nvPicPr>
          <p:cNvPr id="183" name="Picture 182">
            <a:extLst>
              <a:ext uri="{FF2B5EF4-FFF2-40B4-BE49-F238E27FC236}">
                <a16:creationId xmlns:a16="http://schemas.microsoft.com/office/drawing/2014/main" id="{5413DCFB-7ECD-45E3-80B9-F0EC66E86D2B}"/>
              </a:ext>
            </a:extLst>
          </p:cNvPr>
          <p:cNvPicPr>
            <a:picLocks noChangeAspect="1"/>
          </p:cNvPicPr>
          <p:nvPr/>
        </p:nvPicPr>
        <p:blipFill>
          <a:blip r:embed="rId7">
            <a:duotone>
              <a:schemeClr val="bg2">
                <a:shade val="45000"/>
                <a:satMod val="135000"/>
              </a:schemeClr>
              <a:prstClr val="white"/>
            </a:duotone>
          </a:blip>
          <a:stretch>
            <a:fillRect/>
          </a:stretch>
        </p:blipFill>
        <p:spPr>
          <a:xfrm>
            <a:off x="5021412" y="4916392"/>
            <a:ext cx="513826" cy="513826"/>
          </a:xfrm>
          <a:prstGeom prst="rect">
            <a:avLst/>
          </a:prstGeom>
        </p:spPr>
      </p:pic>
      <p:pic>
        <p:nvPicPr>
          <p:cNvPr id="2" name="Picture 1">
            <a:extLst>
              <a:ext uri="{FF2B5EF4-FFF2-40B4-BE49-F238E27FC236}">
                <a16:creationId xmlns:a16="http://schemas.microsoft.com/office/drawing/2014/main" id="{45FE9840-592B-4320-BD54-A41E44BED78F}"/>
              </a:ext>
            </a:extLst>
          </p:cNvPr>
          <p:cNvPicPr>
            <a:picLocks noChangeAspect="1"/>
          </p:cNvPicPr>
          <p:nvPr/>
        </p:nvPicPr>
        <p:blipFill>
          <a:blip r:embed="rId8"/>
          <a:stretch>
            <a:fillRect/>
          </a:stretch>
        </p:blipFill>
        <p:spPr>
          <a:xfrm>
            <a:off x="162351" y="3222113"/>
            <a:ext cx="906780" cy="601980"/>
          </a:xfrm>
          <a:prstGeom prst="rect">
            <a:avLst/>
          </a:prstGeom>
        </p:spPr>
      </p:pic>
      <p:sp>
        <p:nvSpPr>
          <p:cNvPr id="14" name="TextBox 13">
            <a:extLst>
              <a:ext uri="{FF2B5EF4-FFF2-40B4-BE49-F238E27FC236}">
                <a16:creationId xmlns:a16="http://schemas.microsoft.com/office/drawing/2014/main" id="{7CCE902B-97C5-4D18-9DAF-AA81D4088DB3}"/>
              </a:ext>
            </a:extLst>
          </p:cNvPr>
          <p:cNvSpPr txBox="1"/>
          <p:nvPr/>
        </p:nvSpPr>
        <p:spPr>
          <a:xfrm>
            <a:off x="1736881" y="3648217"/>
            <a:ext cx="1112137" cy="369332"/>
          </a:xfrm>
          <a:prstGeom prst="rect">
            <a:avLst/>
          </a:prstGeom>
          <a:noFill/>
        </p:spPr>
        <p:txBody>
          <a:bodyPr wrap="square" rtlCol="0">
            <a:spAutoFit/>
          </a:bodyPr>
          <a:lstStyle/>
          <a:p>
            <a:pPr algn="ctr" defTabSz="932418">
              <a:defRPr/>
            </a:pPr>
            <a:r>
              <a:rPr lang="en-US" sz="900" kern="0">
                <a:solidFill>
                  <a:schemeClr val="bg1">
                    <a:lumMod val="75000"/>
                  </a:schemeClr>
                </a:solidFill>
                <a:latin typeface="Segoe UI"/>
                <a:cs typeface="Segoe UI Semibold" panose="020B0702040204020203" pitchFamily="34" charset="0"/>
                <a:sym typeface="Calibri"/>
              </a:rPr>
              <a:t>Edge </a:t>
            </a:r>
          </a:p>
          <a:p>
            <a:pPr algn="ctr" defTabSz="932418">
              <a:defRPr/>
            </a:pPr>
            <a:r>
              <a:rPr lang="en-US" sz="900" kern="0">
                <a:solidFill>
                  <a:schemeClr val="bg1">
                    <a:lumMod val="75000"/>
                  </a:schemeClr>
                </a:solidFill>
                <a:latin typeface="Segoe UI"/>
                <a:cs typeface="Segoe UI Semibold" panose="020B0702040204020203" pitchFamily="34" charset="0"/>
                <a:sym typeface="Calibri"/>
              </a:rPr>
              <a:t>Gateway</a:t>
            </a:r>
          </a:p>
        </p:txBody>
      </p:sp>
      <p:sp>
        <p:nvSpPr>
          <p:cNvPr id="17" name="TextBox 16">
            <a:extLst>
              <a:ext uri="{FF2B5EF4-FFF2-40B4-BE49-F238E27FC236}">
                <a16:creationId xmlns:a16="http://schemas.microsoft.com/office/drawing/2014/main" id="{5CCDA5F0-A4AE-4DCC-B921-0C4B9B6D398E}"/>
              </a:ext>
            </a:extLst>
          </p:cNvPr>
          <p:cNvSpPr txBox="1"/>
          <p:nvPr/>
        </p:nvSpPr>
        <p:spPr>
          <a:xfrm>
            <a:off x="20910" y="3737259"/>
            <a:ext cx="1112137" cy="3693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Vehicle</a:t>
            </a:r>
          </a:p>
          <a:p>
            <a:pPr algn="ctr" defTabSz="932418">
              <a:defRPr/>
            </a:pPr>
            <a:r>
              <a:rPr lang="en-US" sz="900" kern="0">
                <a:solidFill>
                  <a:srgbClr val="000000"/>
                </a:solidFill>
                <a:latin typeface="Segoe UI"/>
                <a:cs typeface="Segoe UI Semibold" panose="020B0702040204020203" pitchFamily="34" charset="0"/>
                <a:sym typeface="Calibri"/>
              </a:rPr>
              <a:t>Simulator</a:t>
            </a:r>
          </a:p>
        </p:txBody>
      </p:sp>
      <p:cxnSp>
        <p:nvCxnSpPr>
          <p:cNvPr id="18" name="Straight Connector 17">
            <a:extLst>
              <a:ext uri="{FF2B5EF4-FFF2-40B4-BE49-F238E27FC236}">
                <a16:creationId xmlns:a16="http://schemas.microsoft.com/office/drawing/2014/main" id="{27F780EC-87D4-4089-8EEB-65B6C7B65149}"/>
              </a:ext>
            </a:extLst>
          </p:cNvPr>
          <p:cNvCxnSpPr>
            <a:cxnSpLocks/>
          </p:cNvCxnSpPr>
          <p:nvPr/>
        </p:nvCxnSpPr>
        <p:spPr>
          <a:xfrm>
            <a:off x="1127971" y="3563827"/>
            <a:ext cx="827829" cy="0"/>
          </a:xfrm>
          <a:prstGeom prst="line">
            <a:avLst/>
          </a:prstGeom>
          <a:noFill/>
          <a:ln w="19050" cap="flat" cmpd="sng" algn="ctr">
            <a:solidFill>
              <a:schemeClr val="accent1"/>
            </a:solidFill>
            <a:prstDash val="sysDash"/>
            <a:headEnd type="none" w="med" len="med"/>
            <a:tailEnd type="triangle" w="med" len="med"/>
          </a:ln>
          <a:effectLst/>
        </p:spPr>
      </p:cxnSp>
      <p:pic>
        <p:nvPicPr>
          <p:cNvPr id="35" name="Picture 34">
            <a:extLst>
              <a:ext uri="{FF2B5EF4-FFF2-40B4-BE49-F238E27FC236}">
                <a16:creationId xmlns:a16="http://schemas.microsoft.com/office/drawing/2014/main" id="{ED99DF7F-E7F1-4B55-A2B3-47C8B3D108D7}"/>
              </a:ext>
            </a:extLst>
          </p:cNvPr>
          <p:cNvPicPr>
            <a:picLocks noChangeAspect="1"/>
          </p:cNvPicPr>
          <p:nvPr/>
        </p:nvPicPr>
        <p:blipFill>
          <a:blip r:embed="rId9"/>
          <a:stretch>
            <a:fillRect/>
          </a:stretch>
        </p:blipFill>
        <p:spPr>
          <a:xfrm>
            <a:off x="4903417" y="2715225"/>
            <a:ext cx="564089" cy="518962"/>
          </a:xfrm>
          <a:prstGeom prst="rect">
            <a:avLst/>
          </a:prstGeom>
        </p:spPr>
      </p:pic>
      <p:cxnSp>
        <p:nvCxnSpPr>
          <p:cNvPr id="39" name="Straight Connector 38">
            <a:extLst>
              <a:ext uri="{FF2B5EF4-FFF2-40B4-BE49-F238E27FC236}">
                <a16:creationId xmlns:a16="http://schemas.microsoft.com/office/drawing/2014/main" id="{E99109EA-3697-4D78-8FD6-362A4CE11550}"/>
              </a:ext>
            </a:extLst>
          </p:cNvPr>
          <p:cNvCxnSpPr>
            <a:cxnSpLocks/>
          </p:cNvCxnSpPr>
          <p:nvPr/>
        </p:nvCxnSpPr>
        <p:spPr>
          <a:xfrm flipV="1">
            <a:off x="3876706" y="3178250"/>
            <a:ext cx="971753" cy="318537"/>
          </a:xfrm>
          <a:prstGeom prst="line">
            <a:avLst/>
          </a:prstGeom>
          <a:noFill/>
          <a:ln w="19050" cap="flat" cmpd="sng" algn="ctr">
            <a:solidFill>
              <a:schemeClr val="accent1"/>
            </a:solidFill>
            <a:prstDash val="sysDash"/>
            <a:headEnd type="none" w="med" len="med"/>
            <a:tailEnd type="triangle" w="med" len="med"/>
          </a:ln>
          <a:effectLst/>
        </p:spPr>
      </p:cxnSp>
      <p:sp>
        <p:nvSpPr>
          <p:cNvPr id="41" name="Shape 101">
            <a:extLst>
              <a:ext uri="{FF2B5EF4-FFF2-40B4-BE49-F238E27FC236}">
                <a16:creationId xmlns:a16="http://schemas.microsoft.com/office/drawing/2014/main" id="{A106A660-672B-4F5B-872F-2142EF367952}"/>
              </a:ext>
            </a:extLst>
          </p:cNvPr>
          <p:cNvSpPr txBox="1"/>
          <p:nvPr/>
        </p:nvSpPr>
        <p:spPr>
          <a:xfrm>
            <a:off x="4837374" y="3193113"/>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Function</a:t>
            </a:r>
          </a:p>
        </p:txBody>
      </p:sp>
      <p:pic>
        <p:nvPicPr>
          <p:cNvPr id="42" name="Picture 41">
            <a:extLst>
              <a:ext uri="{FF2B5EF4-FFF2-40B4-BE49-F238E27FC236}">
                <a16:creationId xmlns:a16="http://schemas.microsoft.com/office/drawing/2014/main" id="{C5BC1246-9B58-4E2C-9299-D73CDF72604A}"/>
              </a:ext>
            </a:extLst>
          </p:cNvPr>
          <p:cNvPicPr>
            <a:picLocks noChangeAspect="1"/>
          </p:cNvPicPr>
          <p:nvPr/>
        </p:nvPicPr>
        <p:blipFill>
          <a:blip r:embed="rId10"/>
          <a:stretch>
            <a:fillRect/>
          </a:stretch>
        </p:blipFill>
        <p:spPr>
          <a:xfrm>
            <a:off x="5876571" y="2649175"/>
            <a:ext cx="518961" cy="518961"/>
          </a:xfrm>
          <a:prstGeom prst="rect">
            <a:avLst/>
          </a:prstGeom>
        </p:spPr>
      </p:pic>
      <p:pic>
        <p:nvPicPr>
          <p:cNvPr id="43" name="Picture 42">
            <a:extLst>
              <a:ext uri="{FF2B5EF4-FFF2-40B4-BE49-F238E27FC236}">
                <a16:creationId xmlns:a16="http://schemas.microsoft.com/office/drawing/2014/main" id="{60CDB597-4DDB-47EE-91CD-C0E846C6AE66}"/>
              </a:ext>
            </a:extLst>
          </p:cNvPr>
          <p:cNvPicPr>
            <a:picLocks noChangeAspect="1"/>
          </p:cNvPicPr>
          <p:nvPr/>
        </p:nvPicPr>
        <p:blipFill>
          <a:blip r:embed="rId11"/>
          <a:stretch>
            <a:fillRect/>
          </a:stretch>
        </p:blipFill>
        <p:spPr>
          <a:xfrm>
            <a:off x="8176481" y="1817235"/>
            <a:ext cx="491401" cy="491401"/>
          </a:xfrm>
          <a:prstGeom prst="rect">
            <a:avLst/>
          </a:prstGeom>
        </p:spPr>
      </p:pic>
      <p:pic>
        <p:nvPicPr>
          <p:cNvPr id="5122" name="Picture 2" descr="Update icon for Azure Maps tag - Microsoft Q&amp;A">
            <a:extLst>
              <a:ext uri="{FF2B5EF4-FFF2-40B4-BE49-F238E27FC236}">
                <a16:creationId xmlns:a16="http://schemas.microsoft.com/office/drawing/2014/main" id="{C7DC4179-FB47-43B7-8C7D-5CE88E0ED2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45590" y="3102804"/>
            <a:ext cx="305463" cy="387081"/>
          </a:xfrm>
          <a:prstGeom prst="rect">
            <a:avLst/>
          </a:prstGeom>
          <a:noFill/>
          <a:extLst>
            <a:ext uri="{909E8E84-426E-40DD-AFC4-6F175D3DCCD1}">
              <a14:hiddenFill xmlns:a14="http://schemas.microsoft.com/office/drawing/2010/main">
                <a:solidFill>
                  <a:srgbClr val="FFFFFF"/>
                </a:solidFill>
              </a14:hiddenFill>
            </a:ext>
          </a:extLst>
        </p:spPr>
      </p:pic>
      <p:sp>
        <p:nvSpPr>
          <p:cNvPr id="4" name="Shape 101">
            <a:extLst>
              <a:ext uri="{FF2B5EF4-FFF2-40B4-BE49-F238E27FC236}">
                <a16:creationId xmlns:a16="http://schemas.microsoft.com/office/drawing/2014/main" id="{C8277257-8488-4C0E-8530-C9A92340C28A}"/>
              </a:ext>
            </a:extLst>
          </p:cNvPr>
          <p:cNvSpPr txBox="1"/>
          <p:nvPr/>
        </p:nvSpPr>
        <p:spPr>
          <a:xfrm>
            <a:off x="8338672" y="3477578"/>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a:t>
            </a:r>
          </a:p>
          <a:p>
            <a:pPr algn="ctr" defTabSz="932418">
              <a:defRPr/>
            </a:pPr>
            <a:r>
              <a:rPr lang="en-US" sz="1050" kern="0">
                <a:solidFill>
                  <a:srgbClr val="000000"/>
                </a:solidFill>
                <a:latin typeface="Segoe UI"/>
                <a:cs typeface="Segoe UI Semibold" panose="020B0702040204020203" pitchFamily="34" charset="0"/>
                <a:sym typeface="Calibri"/>
              </a:rPr>
              <a:t>Maps</a:t>
            </a:r>
          </a:p>
        </p:txBody>
      </p:sp>
      <p:sp>
        <p:nvSpPr>
          <p:cNvPr id="10" name="Shape 101">
            <a:extLst>
              <a:ext uri="{FF2B5EF4-FFF2-40B4-BE49-F238E27FC236}">
                <a16:creationId xmlns:a16="http://schemas.microsoft.com/office/drawing/2014/main" id="{19756FD2-4D72-468E-A95A-13CEA2002BB3}"/>
              </a:ext>
            </a:extLst>
          </p:cNvPr>
          <p:cNvSpPr txBox="1"/>
          <p:nvPr/>
        </p:nvSpPr>
        <p:spPr>
          <a:xfrm>
            <a:off x="8043066" y="2254700"/>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App</a:t>
            </a:r>
          </a:p>
          <a:p>
            <a:pPr algn="ctr" defTabSz="932418">
              <a:defRPr/>
            </a:pPr>
            <a:r>
              <a:rPr lang="en-US" sz="1050" kern="0">
                <a:solidFill>
                  <a:srgbClr val="000000"/>
                </a:solidFill>
                <a:latin typeface="Segoe UI"/>
                <a:cs typeface="Segoe UI Semibold" panose="020B0702040204020203" pitchFamily="34" charset="0"/>
                <a:sym typeface="Calibri"/>
              </a:rPr>
              <a:t>Service</a:t>
            </a:r>
          </a:p>
        </p:txBody>
      </p:sp>
      <p:cxnSp>
        <p:nvCxnSpPr>
          <p:cNvPr id="46" name="Straight Connector 45">
            <a:extLst>
              <a:ext uri="{FF2B5EF4-FFF2-40B4-BE49-F238E27FC236}">
                <a16:creationId xmlns:a16="http://schemas.microsoft.com/office/drawing/2014/main" id="{CD27C788-1FAD-431B-9DBA-E0038A41F472}"/>
              </a:ext>
            </a:extLst>
          </p:cNvPr>
          <p:cNvCxnSpPr>
            <a:cxnSpLocks/>
          </p:cNvCxnSpPr>
          <p:nvPr/>
        </p:nvCxnSpPr>
        <p:spPr>
          <a:xfrm flipV="1">
            <a:off x="5493637" y="2974706"/>
            <a:ext cx="382934" cy="4328"/>
          </a:xfrm>
          <a:prstGeom prst="line">
            <a:avLst/>
          </a:prstGeom>
          <a:noFill/>
          <a:ln w="19050" cap="flat" cmpd="sng" algn="ctr">
            <a:solidFill>
              <a:schemeClr val="accent1"/>
            </a:solidFill>
            <a:prstDash val="sysDash"/>
            <a:headEnd type="none" w="med" len="med"/>
            <a:tailEnd type="triangle" w="med" len="med"/>
          </a:ln>
          <a:effectLst/>
        </p:spPr>
      </p:cxnSp>
      <p:cxnSp>
        <p:nvCxnSpPr>
          <p:cNvPr id="51" name="Connector: Elbow 50">
            <a:extLst>
              <a:ext uri="{FF2B5EF4-FFF2-40B4-BE49-F238E27FC236}">
                <a16:creationId xmlns:a16="http://schemas.microsoft.com/office/drawing/2014/main" id="{A1D48584-0048-47DE-8EDB-44231DF20F75}"/>
              </a:ext>
            </a:extLst>
          </p:cNvPr>
          <p:cNvCxnSpPr>
            <a:cxnSpLocks/>
          </p:cNvCxnSpPr>
          <p:nvPr/>
        </p:nvCxnSpPr>
        <p:spPr>
          <a:xfrm flipV="1">
            <a:off x="5210593" y="2014953"/>
            <a:ext cx="2965888" cy="640183"/>
          </a:xfrm>
          <a:prstGeom prst="bentConnector3">
            <a:avLst>
              <a:gd name="adj1" fmla="val 221"/>
            </a:avLst>
          </a:prstGeom>
          <a:noFill/>
          <a:ln w="19050" cap="flat" cmpd="sng" algn="ctr">
            <a:solidFill>
              <a:schemeClr val="accent1"/>
            </a:solidFill>
            <a:prstDash val="sysDash"/>
            <a:headEnd type="none" w="med" len="med"/>
            <a:tailEnd type="triangle" w="med" len="med"/>
          </a:ln>
          <a:effectLst/>
        </p:spPr>
      </p:cxnSp>
      <p:sp>
        <p:nvSpPr>
          <p:cNvPr id="60" name="Shape 101">
            <a:extLst>
              <a:ext uri="{FF2B5EF4-FFF2-40B4-BE49-F238E27FC236}">
                <a16:creationId xmlns:a16="http://schemas.microsoft.com/office/drawing/2014/main" id="{8F03C831-AF4E-42A9-9F8E-077856A23A33}"/>
              </a:ext>
            </a:extLst>
          </p:cNvPr>
          <p:cNvSpPr txBox="1"/>
          <p:nvPr/>
        </p:nvSpPr>
        <p:spPr>
          <a:xfrm>
            <a:off x="5739084" y="3193113"/>
            <a:ext cx="758230" cy="273730"/>
          </a:xfrm>
          <a:prstGeom prst="rect">
            <a:avLst/>
          </a:prstGeom>
          <a:noFill/>
          <a:ln>
            <a:noFill/>
          </a:ln>
        </p:spPr>
        <p:txBody>
          <a:bodyPr wrap="square" lIns="0" tIns="0" rIns="0" bIns="0" anchor="t" anchorCtr="0">
            <a:noAutofit/>
          </a:bodyPr>
          <a:lstStyle/>
          <a:p>
            <a:pPr algn="ctr" defTabSz="932418">
              <a:defRPr/>
            </a:pPr>
            <a:r>
              <a:rPr lang="en-US" sz="1050" kern="0" dirty="0" err="1">
                <a:solidFill>
                  <a:srgbClr val="000000"/>
                </a:solidFill>
                <a:latin typeface="Segoe UI"/>
                <a:cs typeface="Segoe UI Semibold" panose="020B0702040204020203" pitchFamily="34" charset="0"/>
                <a:sym typeface="Calibri"/>
              </a:rPr>
              <a:t>SignalR</a:t>
            </a:r>
            <a:endParaRPr lang="en-US" sz="1050" kern="0" dirty="0">
              <a:solidFill>
                <a:srgbClr val="000000"/>
              </a:solidFill>
              <a:latin typeface="Segoe UI"/>
              <a:cs typeface="Segoe UI Semibold" panose="020B0702040204020203" pitchFamily="34" charset="0"/>
              <a:sym typeface="Calibri"/>
            </a:endParaRPr>
          </a:p>
        </p:txBody>
      </p:sp>
      <p:cxnSp>
        <p:nvCxnSpPr>
          <p:cNvPr id="63" name="Connector: Elbow 62">
            <a:extLst>
              <a:ext uri="{FF2B5EF4-FFF2-40B4-BE49-F238E27FC236}">
                <a16:creationId xmlns:a16="http://schemas.microsoft.com/office/drawing/2014/main" id="{006E0E1D-48DC-4A84-9AEE-CFB05623F124}"/>
              </a:ext>
            </a:extLst>
          </p:cNvPr>
          <p:cNvCxnSpPr>
            <a:cxnSpLocks/>
          </p:cNvCxnSpPr>
          <p:nvPr/>
        </p:nvCxnSpPr>
        <p:spPr>
          <a:xfrm rot="16200000" flipH="1">
            <a:off x="5461979" y="4122870"/>
            <a:ext cx="888180" cy="652046"/>
          </a:xfrm>
          <a:prstGeom prst="bentConnector3">
            <a:avLst>
              <a:gd name="adj1" fmla="val -404"/>
            </a:avLst>
          </a:prstGeom>
          <a:noFill/>
          <a:ln w="19050" cap="flat" cmpd="sng" algn="ctr">
            <a:solidFill>
              <a:schemeClr val="bg1">
                <a:lumMod val="75000"/>
              </a:schemeClr>
            </a:solidFill>
            <a:prstDash val="sysDash"/>
            <a:headEnd type="none" w="med" len="med"/>
            <a:tailEnd type="triangle" w="med" len="med"/>
          </a:ln>
          <a:effectLst/>
        </p:spPr>
      </p:cxnSp>
      <p:sp>
        <p:nvSpPr>
          <p:cNvPr id="73" name="Rectangle 72">
            <a:extLst>
              <a:ext uri="{FF2B5EF4-FFF2-40B4-BE49-F238E27FC236}">
                <a16:creationId xmlns:a16="http://schemas.microsoft.com/office/drawing/2014/main" id="{7322F5DF-0188-4813-A47D-90EAC695A2E9}"/>
              </a:ext>
            </a:extLst>
          </p:cNvPr>
          <p:cNvSpPr/>
          <p:nvPr/>
        </p:nvSpPr>
        <p:spPr>
          <a:xfrm>
            <a:off x="5089656" y="1837346"/>
            <a:ext cx="1234633"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Negotiate Web Socket</a:t>
            </a:r>
          </a:p>
        </p:txBody>
      </p:sp>
      <p:sp>
        <p:nvSpPr>
          <p:cNvPr id="74" name="Rectangle 73">
            <a:extLst>
              <a:ext uri="{FF2B5EF4-FFF2-40B4-BE49-F238E27FC236}">
                <a16:creationId xmlns:a16="http://schemas.microsoft.com/office/drawing/2014/main" id="{81A6C387-2231-4E33-83CC-AF0DAD96041F}"/>
              </a:ext>
            </a:extLst>
          </p:cNvPr>
          <p:cNvSpPr/>
          <p:nvPr/>
        </p:nvSpPr>
        <p:spPr>
          <a:xfrm>
            <a:off x="6035584" y="2016181"/>
            <a:ext cx="769763"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Web Socket</a:t>
            </a:r>
          </a:p>
        </p:txBody>
      </p:sp>
      <p:cxnSp>
        <p:nvCxnSpPr>
          <p:cNvPr id="82" name="Connector: Elbow 81">
            <a:extLst>
              <a:ext uri="{FF2B5EF4-FFF2-40B4-BE49-F238E27FC236}">
                <a16:creationId xmlns:a16="http://schemas.microsoft.com/office/drawing/2014/main" id="{83DDAA65-7929-4F07-990A-246334506151}"/>
              </a:ext>
            </a:extLst>
          </p:cNvPr>
          <p:cNvCxnSpPr>
            <a:cxnSpLocks/>
          </p:cNvCxnSpPr>
          <p:nvPr/>
        </p:nvCxnSpPr>
        <p:spPr>
          <a:xfrm rot="10800000" flipV="1">
            <a:off x="519967" y="1837346"/>
            <a:ext cx="7656515" cy="1276006"/>
          </a:xfrm>
          <a:prstGeom prst="bentConnector3">
            <a:avLst>
              <a:gd name="adj1" fmla="val 100028"/>
            </a:avLst>
          </a:prstGeom>
          <a:noFill/>
          <a:ln w="19050" cap="flat" cmpd="sng" algn="ctr">
            <a:solidFill>
              <a:schemeClr val="bg1">
                <a:lumMod val="75000"/>
              </a:schemeClr>
            </a:solidFill>
            <a:prstDash val="sysDash"/>
            <a:headEnd type="none" w="med" len="med"/>
            <a:tailEnd type="triangle" w="med" len="med"/>
          </a:ln>
          <a:effectLst/>
        </p:spPr>
      </p:cxnSp>
      <p:sp>
        <p:nvSpPr>
          <p:cNvPr id="90" name="Rectangle 89">
            <a:extLst>
              <a:ext uri="{FF2B5EF4-FFF2-40B4-BE49-F238E27FC236}">
                <a16:creationId xmlns:a16="http://schemas.microsoft.com/office/drawing/2014/main" id="{FC1427F2-82E1-4EAC-9A13-2F506568467C}"/>
              </a:ext>
            </a:extLst>
          </p:cNvPr>
          <p:cNvSpPr/>
          <p:nvPr/>
        </p:nvSpPr>
        <p:spPr>
          <a:xfrm>
            <a:off x="523313" y="1668044"/>
            <a:ext cx="862737" cy="215444"/>
          </a:xfrm>
          <a:prstGeom prst="rect">
            <a:avLst/>
          </a:prstGeom>
        </p:spPr>
        <p:txBody>
          <a:bodyPr wrap="none">
            <a:spAutoFit/>
          </a:bodyPr>
          <a:lstStyle/>
          <a:p>
            <a:pPr lvl="0" algn="ctr" defTabSz="932418">
              <a:defRPr/>
            </a:pPr>
            <a:r>
              <a:rPr lang="en-US" sz="800" kern="0">
                <a:solidFill>
                  <a:schemeClr val="bg1">
                    <a:lumMod val="75000"/>
                  </a:schemeClr>
                </a:solidFill>
                <a:latin typeface="Segoe UI Semibold" panose="020B0702040204020203" pitchFamily="34" charset="0"/>
                <a:cs typeface="Segoe UI Semibold" panose="020B0702040204020203" pitchFamily="34" charset="0"/>
                <a:sym typeface="Calibri"/>
              </a:rPr>
              <a:t>In Vehicle App</a:t>
            </a:r>
          </a:p>
        </p:txBody>
      </p:sp>
      <p:pic>
        <p:nvPicPr>
          <p:cNvPr id="102" name="Picture 101">
            <a:extLst>
              <a:ext uri="{FF2B5EF4-FFF2-40B4-BE49-F238E27FC236}">
                <a16:creationId xmlns:a16="http://schemas.microsoft.com/office/drawing/2014/main" id="{FB9D6A8D-7953-4DF6-8047-760CA539203D}"/>
              </a:ext>
            </a:extLst>
          </p:cNvPr>
          <p:cNvPicPr>
            <a:picLocks noChangeAspect="1"/>
          </p:cNvPicPr>
          <p:nvPr/>
        </p:nvPicPr>
        <p:blipFill>
          <a:blip r:embed="rId13">
            <a:duotone>
              <a:schemeClr val="bg2">
                <a:shade val="45000"/>
                <a:satMod val="135000"/>
              </a:schemeClr>
              <a:prstClr val="white"/>
            </a:duotone>
          </a:blip>
          <a:stretch>
            <a:fillRect/>
          </a:stretch>
        </p:blipFill>
        <p:spPr>
          <a:xfrm>
            <a:off x="7935718" y="3034382"/>
            <a:ext cx="407142" cy="401714"/>
          </a:xfrm>
          <a:prstGeom prst="rect">
            <a:avLst/>
          </a:prstGeom>
        </p:spPr>
      </p:pic>
      <p:sp>
        <p:nvSpPr>
          <p:cNvPr id="103" name="Shape 101">
            <a:extLst>
              <a:ext uri="{FF2B5EF4-FFF2-40B4-BE49-F238E27FC236}">
                <a16:creationId xmlns:a16="http://schemas.microsoft.com/office/drawing/2014/main" id="{4F3E3D24-1D40-4497-AA89-A0A50A4DCC11}"/>
              </a:ext>
            </a:extLst>
          </p:cNvPr>
          <p:cNvSpPr txBox="1"/>
          <p:nvPr/>
        </p:nvSpPr>
        <p:spPr>
          <a:xfrm>
            <a:off x="7741079" y="3483509"/>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chemeClr val="bg1">
                    <a:lumMod val="75000"/>
                  </a:schemeClr>
                </a:solidFill>
                <a:latin typeface="Segoe UI"/>
                <a:cs typeface="Segoe UI Semibold" panose="020B0702040204020203" pitchFamily="34" charset="0"/>
                <a:sym typeface="Calibri"/>
              </a:rPr>
              <a:t>Power BI</a:t>
            </a:r>
          </a:p>
          <a:p>
            <a:pPr algn="ctr" defTabSz="932418">
              <a:defRPr/>
            </a:pPr>
            <a:r>
              <a:rPr lang="en-US" sz="1050" kern="0">
                <a:solidFill>
                  <a:schemeClr val="bg1">
                    <a:lumMod val="75000"/>
                  </a:schemeClr>
                </a:solidFill>
                <a:latin typeface="Segoe UI"/>
                <a:cs typeface="Segoe UI Semibold" panose="020B0702040204020203" pitchFamily="34" charset="0"/>
                <a:sym typeface="Calibri"/>
              </a:rPr>
              <a:t>Embedded</a:t>
            </a:r>
          </a:p>
        </p:txBody>
      </p:sp>
      <p:cxnSp>
        <p:nvCxnSpPr>
          <p:cNvPr id="104" name="Straight Connector 103">
            <a:extLst>
              <a:ext uri="{FF2B5EF4-FFF2-40B4-BE49-F238E27FC236}">
                <a16:creationId xmlns:a16="http://schemas.microsoft.com/office/drawing/2014/main" id="{EA170E77-0D88-46CA-83F3-64A2D44F7DA9}"/>
              </a:ext>
            </a:extLst>
          </p:cNvPr>
          <p:cNvCxnSpPr>
            <a:cxnSpLocks/>
          </p:cNvCxnSpPr>
          <p:nvPr/>
        </p:nvCxnSpPr>
        <p:spPr>
          <a:xfrm flipH="1" flipV="1">
            <a:off x="8138238" y="2516049"/>
            <a:ext cx="6382" cy="514938"/>
          </a:xfrm>
          <a:prstGeom prst="line">
            <a:avLst/>
          </a:prstGeom>
          <a:noFill/>
          <a:ln w="19050" cap="flat" cmpd="sng" algn="ctr">
            <a:solidFill>
              <a:schemeClr val="accent3"/>
            </a:solidFill>
            <a:prstDash val="sysDash"/>
            <a:headEnd type="triangle" w="med" len="med"/>
            <a:tailEnd type="triangle" w="med" len="med"/>
          </a:ln>
          <a:effectLst/>
        </p:spPr>
      </p:cxnSp>
      <p:sp>
        <p:nvSpPr>
          <p:cNvPr id="3" name="Rectangle 2">
            <a:extLst>
              <a:ext uri="{FF2B5EF4-FFF2-40B4-BE49-F238E27FC236}">
                <a16:creationId xmlns:a16="http://schemas.microsoft.com/office/drawing/2014/main" id="{CED1157A-3F1D-498A-81F0-367423CAB317}"/>
              </a:ext>
            </a:extLst>
          </p:cNvPr>
          <p:cNvSpPr/>
          <p:nvPr/>
        </p:nvSpPr>
        <p:spPr bwMode="auto">
          <a:xfrm>
            <a:off x="9702540" y="877770"/>
            <a:ext cx="2383011" cy="2946323"/>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dirty="0">
                <a:solidFill>
                  <a:srgbClr val="0078D7"/>
                </a:solidFill>
                <a:latin typeface="Segoe UI Semibold" panose="020B0702040204020203" pitchFamily="34" charset="0"/>
                <a:cs typeface="Segoe UI Semibold" panose="020B0702040204020203" pitchFamily="34" charset="0"/>
              </a:rPr>
              <a:t>Consume</a:t>
            </a:r>
          </a:p>
        </p:txBody>
      </p:sp>
      <p:pic>
        <p:nvPicPr>
          <p:cNvPr id="11" name="Graphic 10" descr="Internet with solid fill">
            <a:extLst>
              <a:ext uri="{FF2B5EF4-FFF2-40B4-BE49-F238E27FC236}">
                <a16:creationId xmlns:a16="http://schemas.microsoft.com/office/drawing/2014/main" id="{71693B77-1194-4D89-8451-00F2368E6D9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09358" y="1620801"/>
            <a:ext cx="687835" cy="687835"/>
          </a:xfrm>
          <a:prstGeom prst="rect">
            <a:avLst/>
          </a:prstGeom>
        </p:spPr>
      </p:pic>
      <p:sp>
        <p:nvSpPr>
          <p:cNvPr id="13" name="Shape 101">
            <a:extLst>
              <a:ext uri="{FF2B5EF4-FFF2-40B4-BE49-F238E27FC236}">
                <a16:creationId xmlns:a16="http://schemas.microsoft.com/office/drawing/2014/main" id="{8ACDB4F0-86AD-4176-BC3B-CBDB541443BB}"/>
              </a:ext>
            </a:extLst>
          </p:cNvPr>
          <p:cNvSpPr txBox="1"/>
          <p:nvPr/>
        </p:nvSpPr>
        <p:spPr>
          <a:xfrm>
            <a:off x="10474160" y="2192508"/>
            <a:ext cx="758230" cy="273730"/>
          </a:xfrm>
          <a:prstGeom prst="rect">
            <a:avLst/>
          </a:prstGeom>
          <a:noFill/>
          <a:ln>
            <a:noFill/>
          </a:ln>
        </p:spPr>
        <p:txBody>
          <a:bodyPr wrap="square" lIns="0" tIns="0" rIns="0" bIns="0" anchor="t" anchorCtr="0">
            <a:noAutofit/>
          </a:bodyPr>
          <a:lstStyle/>
          <a:p>
            <a:pPr algn="ctr" defTabSz="932418">
              <a:defRPr/>
            </a:pPr>
            <a:r>
              <a:rPr lang="en-US" sz="1050" kern="0" dirty="0">
                <a:solidFill>
                  <a:srgbClr val="000000"/>
                </a:solidFill>
                <a:latin typeface="Segoe UI"/>
                <a:cs typeface="Segoe UI Semibold" panose="020B0702040204020203" pitchFamily="34" charset="0"/>
                <a:sym typeface="Calibri"/>
              </a:rPr>
              <a:t>Web</a:t>
            </a:r>
          </a:p>
          <a:p>
            <a:pPr algn="ctr" defTabSz="932418">
              <a:defRPr/>
            </a:pPr>
            <a:r>
              <a:rPr lang="en-US" sz="1050" kern="0" dirty="0">
                <a:solidFill>
                  <a:srgbClr val="000000"/>
                </a:solidFill>
                <a:latin typeface="Segoe UI"/>
                <a:cs typeface="Segoe UI Semibold" panose="020B0702040204020203" pitchFamily="34" charset="0"/>
                <a:sym typeface="Calibri"/>
              </a:rPr>
              <a:t>Browser</a:t>
            </a:r>
          </a:p>
        </p:txBody>
      </p:sp>
      <p:cxnSp>
        <p:nvCxnSpPr>
          <p:cNvPr id="19" name="Straight Connector 18">
            <a:extLst>
              <a:ext uri="{FF2B5EF4-FFF2-40B4-BE49-F238E27FC236}">
                <a16:creationId xmlns:a16="http://schemas.microsoft.com/office/drawing/2014/main" id="{6394E44A-0213-4EA6-8BFF-7FE73A622458}"/>
              </a:ext>
            </a:extLst>
          </p:cNvPr>
          <p:cNvCxnSpPr>
            <a:cxnSpLocks/>
          </p:cNvCxnSpPr>
          <p:nvPr/>
        </p:nvCxnSpPr>
        <p:spPr>
          <a:xfrm flipH="1" flipV="1">
            <a:off x="8719379" y="2020107"/>
            <a:ext cx="1709768" cy="8715"/>
          </a:xfrm>
          <a:prstGeom prst="line">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1213500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95B61A-97F0-4408-8B64-DFD60C49F3E3}"/>
              </a:ext>
            </a:extLst>
          </p:cNvPr>
          <p:cNvSpPr/>
          <p:nvPr/>
        </p:nvSpPr>
        <p:spPr bwMode="auto">
          <a:xfrm>
            <a:off x="138785" y="2649894"/>
            <a:ext cx="2367401" cy="1984215"/>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Field Devices</a:t>
            </a:r>
          </a:p>
        </p:txBody>
      </p:sp>
      <p:sp>
        <p:nvSpPr>
          <p:cNvPr id="6" name="Rectangle 5">
            <a:extLst>
              <a:ext uri="{FF2B5EF4-FFF2-40B4-BE49-F238E27FC236}">
                <a16:creationId xmlns:a16="http://schemas.microsoft.com/office/drawing/2014/main" id="{DC18F957-AB37-473F-A5F0-85FDF1C4EC0B}"/>
              </a:ext>
            </a:extLst>
          </p:cNvPr>
          <p:cNvSpPr/>
          <p:nvPr/>
        </p:nvSpPr>
        <p:spPr bwMode="auto">
          <a:xfrm>
            <a:off x="4682081" y="908167"/>
            <a:ext cx="2173856" cy="5083559"/>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Enrich Store &amp;</a:t>
            </a:r>
            <a:br>
              <a:rPr lang="en-US" sz="1600" kern="0">
                <a:solidFill>
                  <a:srgbClr val="0078D7"/>
                </a:solidFill>
                <a:latin typeface="Segoe UI Semibold" panose="020B0702040204020203" pitchFamily="34" charset="0"/>
                <a:cs typeface="Segoe UI Semibold" panose="020B0702040204020203" pitchFamily="34" charset="0"/>
              </a:rPr>
            </a:br>
            <a:r>
              <a:rPr lang="en-US" sz="1600" kern="0">
                <a:solidFill>
                  <a:srgbClr val="0078D7"/>
                </a:solidFill>
                <a:latin typeface="Segoe UI Semibold" panose="020B0702040204020203" pitchFamily="34" charset="0"/>
                <a:cs typeface="Segoe UI Semibold" panose="020B0702040204020203" pitchFamily="34" charset="0"/>
              </a:rPr>
              <a:t>Explore</a:t>
            </a:r>
          </a:p>
        </p:txBody>
      </p:sp>
      <p:sp>
        <p:nvSpPr>
          <p:cNvPr id="7" name="Rectangle 6">
            <a:extLst>
              <a:ext uri="{FF2B5EF4-FFF2-40B4-BE49-F238E27FC236}">
                <a16:creationId xmlns:a16="http://schemas.microsoft.com/office/drawing/2014/main" id="{A1A13D7D-110C-4A07-9474-EE18C401D800}"/>
              </a:ext>
            </a:extLst>
          </p:cNvPr>
          <p:cNvSpPr/>
          <p:nvPr/>
        </p:nvSpPr>
        <p:spPr bwMode="auto">
          <a:xfrm>
            <a:off x="7173821" y="3911297"/>
            <a:ext cx="2383011" cy="2080427"/>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Prep and train</a:t>
            </a:r>
          </a:p>
        </p:txBody>
      </p:sp>
      <p:sp>
        <p:nvSpPr>
          <p:cNvPr id="8" name="Rectangle 7">
            <a:extLst>
              <a:ext uri="{FF2B5EF4-FFF2-40B4-BE49-F238E27FC236}">
                <a16:creationId xmlns:a16="http://schemas.microsoft.com/office/drawing/2014/main" id="{C635524A-8ED3-4A15-A04E-A90AA6BE9CEB}"/>
              </a:ext>
            </a:extLst>
          </p:cNvPr>
          <p:cNvSpPr/>
          <p:nvPr/>
        </p:nvSpPr>
        <p:spPr bwMode="auto">
          <a:xfrm>
            <a:off x="2630055" y="877769"/>
            <a:ext cx="1718898" cy="5113955"/>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Ingest</a:t>
            </a:r>
          </a:p>
        </p:txBody>
      </p:sp>
      <p:sp>
        <p:nvSpPr>
          <p:cNvPr id="9" name="Title 1">
            <a:extLst>
              <a:ext uri="{FF2B5EF4-FFF2-40B4-BE49-F238E27FC236}">
                <a16:creationId xmlns:a16="http://schemas.microsoft.com/office/drawing/2014/main" id="{A509EDE9-40D1-4855-9CDA-573F44EAF9A6}"/>
              </a:ext>
            </a:extLst>
          </p:cNvPr>
          <p:cNvSpPr>
            <a:spLocks noGrp="1"/>
          </p:cNvSpPr>
          <p:nvPr>
            <p:ph type="title"/>
          </p:nvPr>
        </p:nvSpPr>
        <p:spPr>
          <a:xfrm>
            <a:off x="381000" y="336784"/>
            <a:ext cx="10905226" cy="463549"/>
          </a:xfrm>
        </p:spPr>
        <p:txBody>
          <a:bodyPr>
            <a:noAutofit/>
          </a:bodyPr>
          <a:lstStyle/>
          <a:p>
            <a:r>
              <a:rPr lang="en-US" sz="2400" b="1" dirty="0"/>
              <a:t>Real-time Vehicle Tracking Final Architecture</a:t>
            </a:r>
          </a:p>
        </p:txBody>
      </p:sp>
      <p:sp>
        <p:nvSpPr>
          <p:cNvPr id="12" name="Shape 101">
            <a:extLst>
              <a:ext uri="{FF2B5EF4-FFF2-40B4-BE49-F238E27FC236}">
                <a16:creationId xmlns:a16="http://schemas.microsoft.com/office/drawing/2014/main" id="{61E56C01-CC25-4351-8B7C-AD204EC2982E}"/>
              </a:ext>
            </a:extLst>
          </p:cNvPr>
          <p:cNvSpPr txBox="1"/>
          <p:nvPr/>
        </p:nvSpPr>
        <p:spPr>
          <a:xfrm>
            <a:off x="5895260" y="5502686"/>
            <a:ext cx="712976"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a:t>
            </a:r>
          </a:p>
          <a:p>
            <a:pPr algn="ctr" defTabSz="932418">
              <a:defRPr/>
            </a:pPr>
            <a:r>
              <a:rPr lang="en-US" sz="1050" kern="0">
                <a:solidFill>
                  <a:srgbClr val="000000"/>
                </a:solidFill>
                <a:latin typeface="Segoe UI"/>
                <a:cs typeface="Segoe UI Semibold" panose="020B0702040204020203" pitchFamily="34" charset="0"/>
                <a:sym typeface="Calibri"/>
              </a:rPr>
              <a:t>Data Lake</a:t>
            </a:r>
          </a:p>
        </p:txBody>
      </p:sp>
      <p:cxnSp>
        <p:nvCxnSpPr>
          <p:cNvPr id="15" name="Straight Connector 14">
            <a:extLst>
              <a:ext uri="{FF2B5EF4-FFF2-40B4-BE49-F238E27FC236}">
                <a16:creationId xmlns:a16="http://schemas.microsoft.com/office/drawing/2014/main" id="{14B0164F-4DF1-46E3-83D1-8DDB251E10D8}"/>
              </a:ext>
            </a:extLst>
          </p:cNvPr>
          <p:cNvCxnSpPr>
            <a:cxnSpLocks/>
          </p:cNvCxnSpPr>
          <p:nvPr/>
        </p:nvCxnSpPr>
        <p:spPr>
          <a:xfrm>
            <a:off x="5262161" y="4495800"/>
            <a:ext cx="0" cy="361950"/>
          </a:xfrm>
          <a:prstGeom prst="line">
            <a:avLst/>
          </a:prstGeom>
          <a:noFill/>
          <a:ln w="19050" cap="flat" cmpd="sng" algn="ctr">
            <a:solidFill>
              <a:schemeClr val="accent1"/>
            </a:solidFill>
            <a:prstDash val="sysDash"/>
            <a:headEnd type="none" w="med" len="med"/>
            <a:tailEnd type="triangle" w="med" len="med"/>
          </a:ln>
          <a:effectLst/>
        </p:spPr>
      </p:cxnSp>
      <p:cxnSp>
        <p:nvCxnSpPr>
          <p:cNvPr id="16" name="Straight Connector 15">
            <a:extLst>
              <a:ext uri="{FF2B5EF4-FFF2-40B4-BE49-F238E27FC236}">
                <a16:creationId xmlns:a16="http://schemas.microsoft.com/office/drawing/2014/main" id="{8AFD1D3A-FEE1-4AD5-9E46-DC2E74A90478}"/>
              </a:ext>
            </a:extLst>
          </p:cNvPr>
          <p:cNvCxnSpPr>
            <a:cxnSpLocks/>
          </p:cNvCxnSpPr>
          <p:nvPr/>
        </p:nvCxnSpPr>
        <p:spPr>
          <a:xfrm>
            <a:off x="2558874" y="3544923"/>
            <a:ext cx="622726" cy="0"/>
          </a:xfrm>
          <a:prstGeom prst="line">
            <a:avLst/>
          </a:prstGeom>
          <a:noFill/>
          <a:ln w="19050" cap="flat" cmpd="sng" algn="ctr">
            <a:solidFill>
              <a:schemeClr val="accent1"/>
            </a:solidFill>
            <a:prstDash val="sysDash"/>
            <a:headEnd type="none" w="med" len="med"/>
            <a:tailEnd type="triangle" w="med" len="med"/>
          </a:ln>
          <a:effectLst/>
        </p:spPr>
      </p:cxnSp>
      <p:sp>
        <p:nvSpPr>
          <p:cNvPr id="21" name="Rectangle 20">
            <a:extLst>
              <a:ext uri="{FF2B5EF4-FFF2-40B4-BE49-F238E27FC236}">
                <a16:creationId xmlns:a16="http://schemas.microsoft.com/office/drawing/2014/main" id="{524503B8-F5D1-4104-8D05-36F6CFF240B2}"/>
              </a:ext>
            </a:extLst>
          </p:cNvPr>
          <p:cNvSpPr/>
          <p:nvPr/>
        </p:nvSpPr>
        <p:spPr bwMode="auto">
          <a:xfrm>
            <a:off x="7178934" y="908828"/>
            <a:ext cx="2383011" cy="2937752"/>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Serve</a:t>
            </a:r>
          </a:p>
        </p:txBody>
      </p:sp>
      <p:grpSp>
        <p:nvGrpSpPr>
          <p:cNvPr id="52" name="Group 51">
            <a:extLst>
              <a:ext uri="{FF2B5EF4-FFF2-40B4-BE49-F238E27FC236}">
                <a16:creationId xmlns:a16="http://schemas.microsoft.com/office/drawing/2014/main" id="{9EBA7543-5163-4DA8-A0BB-0D27072598B5}"/>
              </a:ext>
            </a:extLst>
          </p:cNvPr>
          <p:cNvGrpSpPr/>
          <p:nvPr/>
        </p:nvGrpSpPr>
        <p:grpSpPr>
          <a:xfrm>
            <a:off x="2938039" y="3267559"/>
            <a:ext cx="1112137" cy="897747"/>
            <a:chOff x="301290" y="3299884"/>
            <a:chExt cx="1112137" cy="897747"/>
          </a:xfrm>
        </p:grpSpPr>
        <p:pic>
          <p:nvPicPr>
            <p:cNvPr id="53" name="Picture 52">
              <a:extLst>
                <a:ext uri="{FF2B5EF4-FFF2-40B4-BE49-F238E27FC236}">
                  <a16:creationId xmlns:a16="http://schemas.microsoft.com/office/drawing/2014/main" id="{968D217C-9BF0-4376-972A-BE46A4C57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91" y="3299884"/>
              <a:ext cx="592536" cy="592536"/>
            </a:xfrm>
            <a:prstGeom prst="rect">
              <a:avLst/>
            </a:prstGeom>
          </p:spPr>
        </p:pic>
        <p:sp>
          <p:nvSpPr>
            <p:cNvPr id="54" name="TextBox 53">
              <a:extLst>
                <a:ext uri="{FF2B5EF4-FFF2-40B4-BE49-F238E27FC236}">
                  <a16:creationId xmlns:a16="http://schemas.microsoft.com/office/drawing/2014/main" id="{421E730C-0F2F-4FE6-89A7-5C109498BAE9}"/>
                </a:ext>
              </a:extLst>
            </p:cNvPr>
            <p:cNvSpPr txBox="1"/>
            <p:nvPr/>
          </p:nvSpPr>
          <p:spPr>
            <a:xfrm>
              <a:off x="301290" y="3966799"/>
              <a:ext cx="1112137" cy="2308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Azure IoT Hub</a:t>
              </a:r>
            </a:p>
          </p:txBody>
        </p:sp>
      </p:grpSp>
      <p:cxnSp>
        <p:nvCxnSpPr>
          <p:cNvPr id="57" name="Straight Connector 56">
            <a:extLst>
              <a:ext uri="{FF2B5EF4-FFF2-40B4-BE49-F238E27FC236}">
                <a16:creationId xmlns:a16="http://schemas.microsoft.com/office/drawing/2014/main" id="{5E054CFC-2EF1-4366-BFBA-ECDC24E8E6C9}"/>
              </a:ext>
            </a:extLst>
          </p:cNvPr>
          <p:cNvCxnSpPr>
            <a:cxnSpLocks/>
            <a:endCxn id="75" idx="1"/>
          </p:cNvCxnSpPr>
          <p:nvPr/>
        </p:nvCxnSpPr>
        <p:spPr>
          <a:xfrm>
            <a:off x="6608236" y="5173306"/>
            <a:ext cx="1305597" cy="6532"/>
          </a:xfrm>
          <a:prstGeom prst="line">
            <a:avLst/>
          </a:prstGeom>
          <a:noFill/>
          <a:ln w="19050" cap="flat" cmpd="sng" algn="ctr">
            <a:solidFill>
              <a:schemeClr val="accent1"/>
            </a:solidFill>
            <a:prstDash val="sysDash"/>
            <a:headEnd type="triangle" w="med" len="med"/>
            <a:tailEnd type="triangle" w="med" len="med"/>
          </a:ln>
          <a:effectLst/>
        </p:spPr>
      </p:cxnSp>
      <p:sp>
        <p:nvSpPr>
          <p:cNvPr id="70" name="Shape 101">
            <a:extLst>
              <a:ext uri="{FF2B5EF4-FFF2-40B4-BE49-F238E27FC236}">
                <a16:creationId xmlns:a16="http://schemas.microsoft.com/office/drawing/2014/main" id="{E087C1B4-1222-42AA-B773-393447D3102C}"/>
              </a:ext>
            </a:extLst>
          </p:cNvPr>
          <p:cNvSpPr txBox="1"/>
          <p:nvPr/>
        </p:nvSpPr>
        <p:spPr>
          <a:xfrm>
            <a:off x="7713501" y="5394607"/>
            <a:ext cx="1306336" cy="323165"/>
          </a:xfrm>
          <a:prstGeom prst="rect">
            <a:avLst/>
          </a:prstGeom>
          <a:noFill/>
          <a:ln>
            <a:noFill/>
          </a:ln>
        </p:spPr>
        <p:txBody>
          <a:bodyPr wrap="square" lIns="0" tIns="0" rIns="0" bIns="0" anchor="t" anchorCtr="0">
            <a:spAutoFit/>
          </a:bodyPr>
          <a:lstStyle/>
          <a:p>
            <a:pPr algn="ctr" defTabSz="932418">
              <a:defRPr/>
            </a:pPr>
            <a:r>
              <a:rPr lang="en-US" sz="1050" kern="0">
                <a:solidFill>
                  <a:srgbClr val="000000"/>
                </a:solidFill>
                <a:latin typeface="Segoe UI"/>
                <a:cs typeface="Segoe UI Semibold" panose="020B0702040204020203" pitchFamily="34" charset="0"/>
                <a:sym typeface="Calibri"/>
              </a:rPr>
              <a:t>Azure </a:t>
            </a:r>
          </a:p>
          <a:p>
            <a:pPr algn="ctr" defTabSz="932418">
              <a:defRPr/>
            </a:pPr>
            <a:r>
              <a:rPr lang="en-US" sz="1050" kern="0">
                <a:solidFill>
                  <a:srgbClr val="000000"/>
                </a:solidFill>
                <a:latin typeface="Segoe UI"/>
                <a:cs typeface="Segoe UI Semibold" panose="020B0702040204020203" pitchFamily="34" charset="0"/>
                <a:sym typeface="Calibri"/>
              </a:rPr>
              <a:t>Databricks</a:t>
            </a:r>
          </a:p>
        </p:txBody>
      </p:sp>
      <p:pic>
        <p:nvPicPr>
          <p:cNvPr id="75" name="Picture 74">
            <a:extLst>
              <a:ext uri="{FF2B5EF4-FFF2-40B4-BE49-F238E27FC236}">
                <a16:creationId xmlns:a16="http://schemas.microsoft.com/office/drawing/2014/main" id="{B9F6B652-FFB5-43B5-94C9-DDF8AFDAB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3833" y="4945545"/>
            <a:ext cx="892545" cy="468586"/>
          </a:xfrm>
          <a:prstGeom prst="rect">
            <a:avLst/>
          </a:prstGeom>
        </p:spPr>
      </p:pic>
      <p:cxnSp>
        <p:nvCxnSpPr>
          <p:cNvPr id="118" name="Connector: Elbow 117">
            <a:extLst>
              <a:ext uri="{FF2B5EF4-FFF2-40B4-BE49-F238E27FC236}">
                <a16:creationId xmlns:a16="http://schemas.microsoft.com/office/drawing/2014/main" id="{F360EE19-3052-4F5D-97B3-B89C5016AAE2}"/>
              </a:ext>
            </a:extLst>
          </p:cNvPr>
          <p:cNvCxnSpPr>
            <a:cxnSpLocks/>
          </p:cNvCxnSpPr>
          <p:nvPr/>
        </p:nvCxnSpPr>
        <p:spPr>
          <a:xfrm flipV="1">
            <a:off x="6136051" y="2178568"/>
            <a:ext cx="2040430" cy="406752"/>
          </a:xfrm>
          <a:prstGeom prst="bentConnector3">
            <a:avLst>
              <a:gd name="adj1" fmla="val 51"/>
            </a:avLst>
          </a:prstGeom>
          <a:noFill/>
          <a:ln w="19050" cap="flat" cmpd="sng" algn="ctr">
            <a:solidFill>
              <a:schemeClr val="accent1"/>
            </a:solidFill>
            <a:prstDash val="sysDash"/>
            <a:headEnd type="none" w="med" len="med"/>
            <a:tailEnd type="triangle" w="med" len="med"/>
          </a:ln>
          <a:effectLst/>
        </p:spPr>
      </p:cxnSp>
      <p:cxnSp>
        <p:nvCxnSpPr>
          <p:cNvPr id="119" name="Connector: Elbow 118">
            <a:extLst>
              <a:ext uri="{FF2B5EF4-FFF2-40B4-BE49-F238E27FC236}">
                <a16:creationId xmlns:a16="http://schemas.microsoft.com/office/drawing/2014/main" id="{82637DA8-6917-4640-8F40-6FE7D0789170}"/>
              </a:ext>
            </a:extLst>
          </p:cNvPr>
          <p:cNvCxnSpPr>
            <a:cxnSpLocks/>
            <a:stCxn id="183" idx="1"/>
          </p:cNvCxnSpPr>
          <p:nvPr/>
        </p:nvCxnSpPr>
        <p:spPr>
          <a:xfrm rot="10800000">
            <a:off x="519968" y="3981993"/>
            <a:ext cx="4501445" cy="1191313"/>
          </a:xfrm>
          <a:prstGeom prst="bentConnector3">
            <a:avLst>
              <a:gd name="adj1" fmla="val 99937"/>
            </a:avLst>
          </a:prstGeom>
          <a:noFill/>
          <a:ln w="19050" cap="flat" cmpd="sng" algn="ctr">
            <a:solidFill>
              <a:schemeClr val="accent1"/>
            </a:solidFill>
            <a:prstDash val="sysDash"/>
            <a:headEnd type="none" w="med" len="med"/>
            <a:tailEnd type="triangle" w="med" len="med"/>
          </a:ln>
          <a:effectLst/>
        </p:spPr>
      </p:cxnSp>
      <p:sp>
        <p:nvSpPr>
          <p:cNvPr id="129" name="Rectangle 128">
            <a:extLst>
              <a:ext uri="{FF2B5EF4-FFF2-40B4-BE49-F238E27FC236}">
                <a16:creationId xmlns:a16="http://schemas.microsoft.com/office/drawing/2014/main" id="{1A2D5DF7-B4B3-4DF5-B462-7130E66BAEC4}"/>
              </a:ext>
            </a:extLst>
          </p:cNvPr>
          <p:cNvSpPr/>
          <p:nvPr/>
        </p:nvSpPr>
        <p:spPr>
          <a:xfrm>
            <a:off x="519966" y="4973326"/>
            <a:ext cx="990976"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Alert Notification</a:t>
            </a:r>
          </a:p>
        </p:txBody>
      </p:sp>
      <p:sp>
        <p:nvSpPr>
          <p:cNvPr id="131" name="Rectangle: Rounded Corners 91">
            <a:extLst>
              <a:ext uri="{FF2B5EF4-FFF2-40B4-BE49-F238E27FC236}">
                <a16:creationId xmlns:a16="http://schemas.microsoft.com/office/drawing/2014/main" id="{FEF56FCD-C5CA-43A2-B16F-F359389848B4}"/>
              </a:ext>
            </a:extLst>
          </p:cNvPr>
          <p:cNvSpPr/>
          <p:nvPr/>
        </p:nvSpPr>
        <p:spPr bwMode="auto">
          <a:xfrm>
            <a:off x="7800558" y="1568189"/>
            <a:ext cx="1275629" cy="1193837"/>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18D6BAF2-DB1A-4D85-8A99-9C1115F982EA}"/>
              </a:ext>
            </a:extLst>
          </p:cNvPr>
          <p:cNvSpPr txBox="1"/>
          <p:nvPr/>
        </p:nvSpPr>
        <p:spPr>
          <a:xfrm>
            <a:off x="7173821" y="1626472"/>
            <a:ext cx="2608105" cy="153888"/>
          </a:xfrm>
          <a:prstGeom prst="rect">
            <a:avLst/>
          </a:prstGeom>
          <a:noFill/>
          <a:ln>
            <a:noFill/>
          </a:ln>
        </p:spPr>
        <p:txBody>
          <a:bodyPr wrap="square" lIns="0" tIns="0" rIns="0" bIns="0" anchor="t" anchorCtr="0">
            <a:spAutoFit/>
          </a:bodyPr>
          <a:lstStyle/>
          <a:p>
            <a:pPr algn="ctr" defTabSz="932418">
              <a:defRPr/>
            </a:pPr>
            <a:r>
              <a:rPr lang="en-US" sz="1000" kern="0">
                <a:solidFill>
                  <a:srgbClr val="0078D7"/>
                </a:solidFill>
                <a:latin typeface="Segoe UI Semibold" panose="020B0702040204020203" pitchFamily="34" charset="0"/>
                <a:cs typeface="Segoe UI Semibold" panose="020B0702040204020203" pitchFamily="34" charset="0"/>
                <a:sym typeface="Calibri"/>
              </a:rPr>
              <a:t>GIS Web App</a:t>
            </a:r>
          </a:p>
        </p:txBody>
      </p:sp>
      <p:cxnSp>
        <p:nvCxnSpPr>
          <p:cNvPr id="135" name="Straight Connector 134">
            <a:extLst>
              <a:ext uri="{FF2B5EF4-FFF2-40B4-BE49-F238E27FC236}">
                <a16:creationId xmlns:a16="http://schemas.microsoft.com/office/drawing/2014/main" id="{B2C203D2-73C2-4388-93E2-DF620A76F674}"/>
              </a:ext>
            </a:extLst>
          </p:cNvPr>
          <p:cNvCxnSpPr>
            <a:cxnSpLocks/>
          </p:cNvCxnSpPr>
          <p:nvPr/>
        </p:nvCxnSpPr>
        <p:spPr>
          <a:xfrm>
            <a:off x="3888478" y="3642001"/>
            <a:ext cx="911979" cy="326090"/>
          </a:xfrm>
          <a:prstGeom prst="line">
            <a:avLst/>
          </a:prstGeom>
          <a:noFill/>
          <a:ln w="19050" cap="flat" cmpd="sng" algn="ctr">
            <a:solidFill>
              <a:schemeClr val="accent1"/>
            </a:solidFill>
            <a:prstDash val="sysDash"/>
            <a:headEnd type="none" w="med" len="med"/>
            <a:tailEnd type="triangle" w="med" len="med"/>
          </a:ln>
          <a:effectLst/>
        </p:spPr>
      </p:cxnSp>
      <p:pic>
        <p:nvPicPr>
          <p:cNvPr id="149" name="Picture 148">
            <a:extLst>
              <a:ext uri="{FF2B5EF4-FFF2-40B4-BE49-F238E27FC236}">
                <a16:creationId xmlns:a16="http://schemas.microsoft.com/office/drawing/2014/main" id="{EADDC4C7-75D3-4B44-833C-6F73DB446642}"/>
              </a:ext>
            </a:extLst>
          </p:cNvPr>
          <p:cNvPicPr>
            <a:picLocks noChangeAspect="1"/>
          </p:cNvPicPr>
          <p:nvPr/>
        </p:nvPicPr>
        <p:blipFill>
          <a:blip r:embed="rId4"/>
          <a:stretch>
            <a:fillRect/>
          </a:stretch>
        </p:blipFill>
        <p:spPr>
          <a:xfrm>
            <a:off x="2054444" y="3283684"/>
            <a:ext cx="407123" cy="426206"/>
          </a:xfrm>
          <a:prstGeom prst="rect">
            <a:avLst/>
          </a:prstGeom>
        </p:spPr>
      </p:pic>
      <p:pic>
        <p:nvPicPr>
          <p:cNvPr id="161" name="Picture 160">
            <a:extLst>
              <a:ext uri="{FF2B5EF4-FFF2-40B4-BE49-F238E27FC236}">
                <a16:creationId xmlns:a16="http://schemas.microsoft.com/office/drawing/2014/main" id="{301BDDA7-6724-4689-AA79-1B680FF5D96C}"/>
              </a:ext>
            </a:extLst>
          </p:cNvPr>
          <p:cNvPicPr>
            <a:picLocks noChangeAspect="1"/>
          </p:cNvPicPr>
          <p:nvPr/>
        </p:nvPicPr>
        <p:blipFill>
          <a:blip r:embed="rId5"/>
          <a:stretch>
            <a:fillRect/>
          </a:stretch>
        </p:blipFill>
        <p:spPr>
          <a:xfrm>
            <a:off x="4848459" y="3646180"/>
            <a:ext cx="702347" cy="556699"/>
          </a:xfrm>
          <a:prstGeom prst="rect">
            <a:avLst/>
          </a:prstGeom>
        </p:spPr>
      </p:pic>
      <p:sp>
        <p:nvSpPr>
          <p:cNvPr id="163" name="Shape 101">
            <a:extLst>
              <a:ext uri="{FF2B5EF4-FFF2-40B4-BE49-F238E27FC236}">
                <a16:creationId xmlns:a16="http://schemas.microsoft.com/office/drawing/2014/main" id="{18AFCFB6-8BBC-4D9C-B511-B147937A910E}"/>
              </a:ext>
            </a:extLst>
          </p:cNvPr>
          <p:cNvSpPr txBox="1"/>
          <p:nvPr/>
        </p:nvSpPr>
        <p:spPr>
          <a:xfrm>
            <a:off x="4831530" y="4135033"/>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Stream </a:t>
            </a:r>
          </a:p>
          <a:p>
            <a:pPr algn="ctr" defTabSz="932418">
              <a:defRPr/>
            </a:pPr>
            <a:r>
              <a:rPr lang="en-US" sz="1050" kern="0">
                <a:solidFill>
                  <a:srgbClr val="000000"/>
                </a:solidFill>
                <a:latin typeface="Segoe UI"/>
                <a:cs typeface="Segoe UI Semibold" panose="020B0702040204020203" pitchFamily="34" charset="0"/>
                <a:sym typeface="Calibri"/>
              </a:rPr>
              <a:t>Analytics</a:t>
            </a:r>
          </a:p>
        </p:txBody>
      </p:sp>
      <p:pic>
        <p:nvPicPr>
          <p:cNvPr id="165" name="Picture 164">
            <a:extLst>
              <a:ext uri="{FF2B5EF4-FFF2-40B4-BE49-F238E27FC236}">
                <a16:creationId xmlns:a16="http://schemas.microsoft.com/office/drawing/2014/main" id="{E841D88A-8FB5-4107-A219-ABD1B6FC352A}"/>
              </a:ext>
            </a:extLst>
          </p:cNvPr>
          <p:cNvPicPr>
            <a:picLocks noChangeAspect="1"/>
          </p:cNvPicPr>
          <p:nvPr/>
        </p:nvPicPr>
        <p:blipFill>
          <a:blip r:embed="rId6"/>
          <a:stretch>
            <a:fillRect/>
          </a:stretch>
        </p:blipFill>
        <p:spPr>
          <a:xfrm>
            <a:off x="6040088" y="4899884"/>
            <a:ext cx="475577" cy="608190"/>
          </a:xfrm>
          <a:prstGeom prst="rect">
            <a:avLst/>
          </a:prstGeom>
        </p:spPr>
      </p:pic>
      <p:cxnSp>
        <p:nvCxnSpPr>
          <p:cNvPr id="167" name="Straight Connector 166">
            <a:extLst>
              <a:ext uri="{FF2B5EF4-FFF2-40B4-BE49-F238E27FC236}">
                <a16:creationId xmlns:a16="http://schemas.microsoft.com/office/drawing/2014/main" id="{E5409DD9-FA50-4A59-A522-8F187E38906E}"/>
              </a:ext>
            </a:extLst>
          </p:cNvPr>
          <p:cNvCxnSpPr>
            <a:cxnSpLocks/>
          </p:cNvCxnSpPr>
          <p:nvPr/>
        </p:nvCxnSpPr>
        <p:spPr>
          <a:xfrm flipV="1">
            <a:off x="8704993" y="2542314"/>
            <a:ext cx="0" cy="495773"/>
          </a:xfrm>
          <a:prstGeom prst="line">
            <a:avLst/>
          </a:prstGeom>
          <a:noFill/>
          <a:ln w="19050" cap="flat" cmpd="sng" algn="ctr">
            <a:solidFill>
              <a:schemeClr val="accent1"/>
            </a:solidFill>
            <a:prstDash val="sysDash"/>
            <a:headEnd type="triangle" w="med" len="med"/>
            <a:tailEnd type="triangle" w="med" len="med"/>
          </a:ln>
          <a:effectLst/>
        </p:spPr>
      </p:cxnSp>
      <p:sp>
        <p:nvSpPr>
          <p:cNvPr id="181" name="Shape 101">
            <a:extLst>
              <a:ext uri="{FF2B5EF4-FFF2-40B4-BE49-F238E27FC236}">
                <a16:creationId xmlns:a16="http://schemas.microsoft.com/office/drawing/2014/main" id="{7FDA596B-8B9A-4DB1-901C-4BEAA108A88D}"/>
              </a:ext>
            </a:extLst>
          </p:cNvPr>
          <p:cNvSpPr txBox="1"/>
          <p:nvPr/>
        </p:nvSpPr>
        <p:spPr>
          <a:xfrm>
            <a:off x="4499113" y="5392277"/>
            <a:ext cx="146088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Alert Queue</a:t>
            </a:r>
          </a:p>
        </p:txBody>
      </p:sp>
      <p:pic>
        <p:nvPicPr>
          <p:cNvPr id="183" name="Picture 182">
            <a:extLst>
              <a:ext uri="{FF2B5EF4-FFF2-40B4-BE49-F238E27FC236}">
                <a16:creationId xmlns:a16="http://schemas.microsoft.com/office/drawing/2014/main" id="{5413DCFB-7ECD-45E3-80B9-F0EC66E86D2B}"/>
              </a:ext>
            </a:extLst>
          </p:cNvPr>
          <p:cNvPicPr>
            <a:picLocks noChangeAspect="1"/>
          </p:cNvPicPr>
          <p:nvPr/>
        </p:nvPicPr>
        <p:blipFill>
          <a:blip r:embed="rId7"/>
          <a:stretch>
            <a:fillRect/>
          </a:stretch>
        </p:blipFill>
        <p:spPr>
          <a:xfrm>
            <a:off x="5021412" y="4916392"/>
            <a:ext cx="513826" cy="513826"/>
          </a:xfrm>
          <a:prstGeom prst="rect">
            <a:avLst/>
          </a:prstGeom>
        </p:spPr>
      </p:pic>
      <p:pic>
        <p:nvPicPr>
          <p:cNvPr id="2" name="Picture 1">
            <a:extLst>
              <a:ext uri="{FF2B5EF4-FFF2-40B4-BE49-F238E27FC236}">
                <a16:creationId xmlns:a16="http://schemas.microsoft.com/office/drawing/2014/main" id="{45FE9840-592B-4320-BD54-A41E44BED78F}"/>
              </a:ext>
            </a:extLst>
          </p:cNvPr>
          <p:cNvPicPr>
            <a:picLocks noChangeAspect="1"/>
          </p:cNvPicPr>
          <p:nvPr/>
        </p:nvPicPr>
        <p:blipFill>
          <a:blip r:embed="rId8"/>
          <a:stretch>
            <a:fillRect/>
          </a:stretch>
        </p:blipFill>
        <p:spPr>
          <a:xfrm>
            <a:off x="162351" y="3222113"/>
            <a:ext cx="906780" cy="601980"/>
          </a:xfrm>
          <a:prstGeom prst="rect">
            <a:avLst/>
          </a:prstGeom>
        </p:spPr>
      </p:pic>
      <p:sp>
        <p:nvSpPr>
          <p:cNvPr id="14" name="TextBox 13">
            <a:extLst>
              <a:ext uri="{FF2B5EF4-FFF2-40B4-BE49-F238E27FC236}">
                <a16:creationId xmlns:a16="http://schemas.microsoft.com/office/drawing/2014/main" id="{7CCE902B-97C5-4D18-9DAF-AA81D4088DB3}"/>
              </a:ext>
            </a:extLst>
          </p:cNvPr>
          <p:cNvSpPr txBox="1"/>
          <p:nvPr/>
        </p:nvSpPr>
        <p:spPr>
          <a:xfrm>
            <a:off x="1736881" y="3648217"/>
            <a:ext cx="1112137" cy="3693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Edge </a:t>
            </a:r>
          </a:p>
          <a:p>
            <a:pPr algn="ctr" defTabSz="932418">
              <a:defRPr/>
            </a:pPr>
            <a:r>
              <a:rPr lang="en-US" sz="900" kern="0">
                <a:solidFill>
                  <a:srgbClr val="000000"/>
                </a:solidFill>
                <a:latin typeface="Segoe UI"/>
                <a:cs typeface="Segoe UI Semibold" panose="020B0702040204020203" pitchFamily="34" charset="0"/>
                <a:sym typeface="Calibri"/>
              </a:rPr>
              <a:t>Gateway</a:t>
            </a:r>
          </a:p>
        </p:txBody>
      </p:sp>
      <p:sp>
        <p:nvSpPr>
          <p:cNvPr id="17" name="TextBox 16">
            <a:extLst>
              <a:ext uri="{FF2B5EF4-FFF2-40B4-BE49-F238E27FC236}">
                <a16:creationId xmlns:a16="http://schemas.microsoft.com/office/drawing/2014/main" id="{5CCDA5F0-A4AE-4DCC-B921-0C4B9B6D398E}"/>
              </a:ext>
            </a:extLst>
          </p:cNvPr>
          <p:cNvSpPr txBox="1"/>
          <p:nvPr/>
        </p:nvSpPr>
        <p:spPr>
          <a:xfrm>
            <a:off x="20910" y="3737259"/>
            <a:ext cx="1112137" cy="2308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Vehicles</a:t>
            </a:r>
          </a:p>
        </p:txBody>
      </p:sp>
      <p:cxnSp>
        <p:nvCxnSpPr>
          <p:cNvPr id="18" name="Straight Connector 17">
            <a:extLst>
              <a:ext uri="{FF2B5EF4-FFF2-40B4-BE49-F238E27FC236}">
                <a16:creationId xmlns:a16="http://schemas.microsoft.com/office/drawing/2014/main" id="{27F780EC-87D4-4089-8EEB-65B6C7B65149}"/>
              </a:ext>
            </a:extLst>
          </p:cNvPr>
          <p:cNvCxnSpPr>
            <a:cxnSpLocks/>
          </p:cNvCxnSpPr>
          <p:nvPr/>
        </p:nvCxnSpPr>
        <p:spPr>
          <a:xfrm>
            <a:off x="1127971" y="3563827"/>
            <a:ext cx="827829" cy="0"/>
          </a:xfrm>
          <a:prstGeom prst="line">
            <a:avLst/>
          </a:prstGeom>
          <a:noFill/>
          <a:ln w="19050" cap="flat" cmpd="sng" algn="ctr">
            <a:solidFill>
              <a:schemeClr val="accent1"/>
            </a:solidFill>
            <a:prstDash val="sysDash"/>
            <a:headEnd type="none" w="med" len="med"/>
            <a:tailEnd type="triangle" w="med" len="med"/>
          </a:ln>
          <a:effectLst/>
        </p:spPr>
      </p:cxnSp>
      <p:sp>
        <p:nvSpPr>
          <p:cNvPr id="23" name="Rectangle 22">
            <a:extLst>
              <a:ext uri="{FF2B5EF4-FFF2-40B4-BE49-F238E27FC236}">
                <a16:creationId xmlns:a16="http://schemas.microsoft.com/office/drawing/2014/main" id="{388885C5-06B9-4AB9-B31A-83D7A1613D50}"/>
              </a:ext>
            </a:extLst>
          </p:cNvPr>
          <p:cNvSpPr/>
          <p:nvPr/>
        </p:nvSpPr>
        <p:spPr>
          <a:xfrm>
            <a:off x="1149156" y="3532340"/>
            <a:ext cx="747319" cy="33855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mobile </a:t>
            </a:r>
          </a:p>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connectivity</a:t>
            </a:r>
          </a:p>
        </p:txBody>
      </p:sp>
      <p:pic>
        <p:nvPicPr>
          <p:cNvPr id="35" name="Picture 34">
            <a:extLst>
              <a:ext uri="{FF2B5EF4-FFF2-40B4-BE49-F238E27FC236}">
                <a16:creationId xmlns:a16="http://schemas.microsoft.com/office/drawing/2014/main" id="{ED99DF7F-E7F1-4B55-A2B3-47C8B3D108D7}"/>
              </a:ext>
            </a:extLst>
          </p:cNvPr>
          <p:cNvPicPr>
            <a:picLocks noChangeAspect="1"/>
          </p:cNvPicPr>
          <p:nvPr/>
        </p:nvPicPr>
        <p:blipFill>
          <a:blip r:embed="rId9"/>
          <a:stretch>
            <a:fillRect/>
          </a:stretch>
        </p:blipFill>
        <p:spPr>
          <a:xfrm>
            <a:off x="4903417" y="2715225"/>
            <a:ext cx="564089" cy="518962"/>
          </a:xfrm>
          <a:prstGeom prst="rect">
            <a:avLst/>
          </a:prstGeom>
        </p:spPr>
      </p:pic>
      <p:cxnSp>
        <p:nvCxnSpPr>
          <p:cNvPr id="39" name="Straight Connector 38">
            <a:extLst>
              <a:ext uri="{FF2B5EF4-FFF2-40B4-BE49-F238E27FC236}">
                <a16:creationId xmlns:a16="http://schemas.microsoft.com/office/drawing/2014/main" id="{E99109EA-3697-4D78-8FD6-362A4CE11550}"/>
              </a:ext>
            </a:extLst>
          </p:cNvPr>
          <p:cNvCxnSpPr>
            <a:cxnSpLocks/>
          </p:cNvCxnSpPr>
          <p:nvPr/>
        </p:nvCxnSpPr>
        <p:spPr>
          <a:xfrm flipV="1">
            <a:off x="3876706" y="3178250"/>
            <a:ext cx="971753" cy="318537"/>
          </a:xfrm>
          <a:prstGeom prst="line">
            <a:avLst/>
          </a:prstGeom>
          <a:noFill/>
          <a:ln w="19050" cap="flat" cmpd="sng" algn="ctr">
            <a:solidFill>
              <a:schemeClr val="accent1"/>
            </a:solidFill>
            <a:prstDash val="sysDash"/>
            <a:headEnd type="none" w="med" len="med"/>
            <a:tailEnd type="triangle" w="med" len="med"/>
          </a:ln>
          <a:effectLst/>
        </p:spPr>
      </p:cxnSp>
      <p:sp>
        <p:nvSpPr>
          <p:cNvPr id="41" name="Shape 101">
            <a:extLst>
              <a:ext uri="{FF2B5EF4-FFF2-40B4-BE49-F238E27FC236}">
                <a16:creationId xmlns:a16="http://schemas.microsoft.com/office/drawing/2014/main" id="{A106A660-672B-4F5B-872F-2142EF367952}"/>
              </a:ext>
            </a:extLst>
          </p:cNvPr>
          <p:cNvSpPr txBox="1"/>
          <p:nvPr/>
        </p:nvSpPr>
        <p:spPr>
          <a:xfrm>
            <a:off x="4837374" y="3193113"/>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Function</a:t>
            </a:r>
          </a:p>
        </p:txBody>
      </p:sp>
      <p:pic>
        <p:nvPicPr>
          <p:cNvPr id="42" name="Picture 41">
            <a:extLst>
              <a:ext uri="{FF2B5EF4-FFF2-40B4-BE49-F238E27FC236}">
                <a16:creationId xmlns:a16="http://schemas.microsoft.com/office/drawing/2014/main" id="{C5BC1246-9B58-4E2C-9299-D73CDF72604A}"/>
              </a:ext>
            </a:extLst>
          </p:cNvPr>
          <p:cNvPicPr>
            <a:picLocks noChangeAspect="1"/>
          </p:cNvPicPr>
          <p:nvPr/>
        </p:nvPicPr>
        <p:blipFill>
          <a:blip r:embed="rId10"/>
          <a:stretch>
            <a:fillRect/>
          </a:stretch>
        </p:blipFill>
        <p:spPr>
          <a:xfrm>
            <a:off x="5876571" y="2649175"/>
            <a:ext cx="518961" cy="518961"/>
          </a:xfrm>
          <a:prstGeom prst="rect">
            <a:avLst/>
          </a:prstGeom>
        </p:spPr>
      </p:pic>
      <p:pic>
        <p:nvPicPr>
          <p:cNvPr id="43" name="Picture 42">
            <a:extLst>
              <a:ext uri="{FF2B5EF4-FFF2-40B4-BE49-F238E27FC236}">
                <a16:creationId xmlns:a16="http://schemas.microsoft.com/office/drawing/2014/main" id="{60CDB597-4DDB-47EE-91CD-C0E846C6AE66}"/>
              </a:ext>
            </a:extLst>
          </p:cNvPr>
          <p:cNvPicPr>
            <a:picLocks noChangeAspect="1"/>
          </p:cNvPicPr>
          <p:nvPr/>
        </p:nvPicPr>
        <p:blipFill>
          <a:blip r:embed="rId11"/>
          <a:stretch>
            <a:fillRect/>
          </a:stretch>
        </p:blipFill>
        <p:spPr>
          <a:xfrm>
            <a:off x="8176481" y="1817235"/>
            <a:ext cx="491401" cy="491401"/>
          </a:xfrm>
          <a:prstGeom prst="rect">
            <a:avLst/>
          </a:prstGeom>
        </p:spPr>
      </p:pic>
      <p:pic>
        <p:nvPicPr>
          <p:cNvPr id="5122" name="Picture 2" descr="Update icon for Azure Maps tag - Microsoft Q&amp;A">
            <a:extLst>
              <a:ext uri="{FF2B5EF4-FFF2-40B4-BE49-F238E27FC236}">
                <a16:creationId xmlns:a16="http://schemas.microsoft.com/office/drawing/2014/main" id="{C7DC4179-FB47-43B7-8C7D-5CE88E0ED2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45590" y="3102804"/>
            <a:ext cx="305463" cy="387081"/>
          </a:xfrm>
          <a:prstGeom prst="rect">
            <a:avLst/>
          </a:prstGeom>
          <a:noFill/>
          <a:extLst>
            <a:ext uri="{909E8E84-426E-40DD-AFC4-6F175D3DCCD1}">
              <a14:hiddenFill xmlns:a14="http://schemas.microsoft.com/office/drawing/2010/main">
                <a:solidFill>
                  <a:srgbClr val="FFFFFF"/>
                </a:solidFill>
              </a14:hiddenFill>
            </a:ext>
          </a:extLst>
        </p:spPr>
      </p:pic>
      <p:sp>
        <p:nvSpPr>
          <p:cNvPr id="4" name="Shape 101">
            <a:extLst>
              <a:ext uri="{FF2B5EF4-FFF2-40B4-BE49-F238E27FC236}">
                <a16:creationId xmlns:a16="http://schemas.microsoft.com/office/drawing/2014/main" id="{C8277257-8488-4C0E-8530-C9A92340C28A}"/>
              </a:ext>
            </a:extLst>
          </p:cNvPr>
          <p:cNvSpPr txBox="1"/>
          <p:nvPr/>
        </p:nvSpPr>
        <p:spPr>
          <a:xfrm>
            <a:off x="8338672" y="3477578"/>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a:t>
            </a:r>
          </a:p>
          <a:p>
            <a:pPr algn="ctr" defTabSz="932418">
              <a:defRPr/>
            </a:pPr>
            <a:r>
              <a:rPr lang="en-US" sz="1050" kern="0">
                <a:solidFill>
                  <a:srgbClr val="000000"/>
                </a:solidFill>
                <a:latin typeface="Segoe UI"/>
                <a:cs typeface="Segoe UI Semibold" panose="020B0702040204020203" pitchFamily="34" charset="0"/>
                <a:sym typeface="Calibri"/>
              </a:rPr>
              <a:t>Maps</a:t>
            </a:r>
          </a:p>
        </p:txBody>
      </p:sp>
      <p:sp>
        <p:nvSpPr>
          <p:cNvPr id="10" name="Shape 101">
            <a:extLst>
              <a:ext uri="{FF2B5EF4-FFF2-40B4-BE49-F238E27FC236}">
                <a16:creationId xmlns:a16="http://schemas.microsoft.com/office/drawing/2014/main" id="{19756FD2-4D72-468E-A95A-13CEA2002BB3}"/>
              </a:ext>
            </a:extLst>
          </p:cNvPr>
          <p:cNvSpPr txBox="1"/>
          <p:nvPr/>
        </p:nvSpPr>
        <p:spPr>
          <a:xfrm>
            <a:off x="8043066" y="2254700"/>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App</a:t>
            </a:r>
          </a:p>
          <a:p>
            <a:pPr algn="ctr" defTabSz="932418">
              <a:defRPr/>
            </a:pPr>
            <a:r>
              <a:rPr lang="en-US" sz="1050" kern="0">
                <a:solidFill>
                  <a:srgbClr val="000000"/>
                </a:solidFill>
                <a:latin typeface="Segoe UI"/>
                <a:cs typeface="Segoe UI Semibold" panose="020B0702040204020203" pitchFamily="34" charset="0"/>
                <a:sym typeface="Calibri"/>
              </a:rPr>
              <a:t>Service</a:t>
            </a:r>
          </a:p>
        </p:txBody>
      </p:sp>
      <p:cxnSp>
        <p:nvCxnSpPr>
          <p:cNvPr id="46" name="Straight Connector 45">
            <a:extLst>
              <a:ext uri="{FF2B5EF4-FFF2-40B4-BE49-F238E27FC236}">
                <a16:creationId xmlns:a16="http://schemas.microsoft.com/office/drawing/2014/main" id="{CD27C788-1FAD-431B-9DBA-E0038A41F472}"/>
              </a:ext>
            </a:extLst>
          </p:cNvPr>
          <p:cNvCxnSpPr>
            <a:cxnSpLocks/>
          </p:cNvCxnSpPr>
          <p:nvPr/>
        </p:nvCxnSpPr>
        <p:spPr>
          <a:xfrm flipV="1">
            <a:off x="5493637" y="2974706"/>
            <a:ext cx="382934" cy="4328"/>
          </a:xfrm>
          <a:prstGeom prst="line">
            <a:avLst/>
          </a:prstGeom>
          <a:noFill/>
          <a:ln w="19050" cap="flat" cmpd="sng" algn="ctr">
            <a:solidFill>
              <a:schemeClr val="accent1"/>
            </a:solidFill>
            <a:prstDash val="sysDash"/>
            <a:headEnd type="none" w="med" len="med"/>
            <a:tailEnd type="triangle" w="med" len="med"/>
          </a:ln>
          <a:effectLst/>
        </p:spPr>
      </p:cxnSp>
      <p:cxnSp>
        <p:nvCxnSpPr>
          <p:cNvPr id="51" name="Connector: Elbow 50">
            <a:extLst>
              <a:ext uri="{FF2B5EF4-FFF2-40B4-BE49-F238E27FC236}">
                <a16:creationId xmlns:a16="http://schemas.microsoft.com/office/drawing/2014/main" id="{A1D48584-0048-47DE-8EDB-44231DF20F75}"/>
              </a:ext>
            </a:extLst>
          </p:cNvPr>
          <p:cNvCxnSpPr>
            <a:cxnSpLocks/>
          </p:cNvCxnSpPr>
          <p:nvPr/>
        </p:nvCxnSpPr>
        <p:spPr>
          <a:xfrm flipV="1">
            <a:off x="5210593" y="2014953"/>
            <a:ext cx="2965888" cy="640183"/>
          </a:xfrm>
          <a:prstGeom prst="bentConnector3">
            <a:avLst>
              <a:gd name="adj1" fmla="val 221"/>
            </a:avLst>
          </a:prstGeom>
          <a:noFill/>
          <a:ln w="19050" cap="flat" cmpd="sng" algn="ctr">
            <a:solidFill>
              <a:schemeClr val="accent1"/>
            </a:solidFill>
            <a:prstDash val="sysDash"/>
            <a:headEnd type="none" w="med" len="med"/>
            <a:tailEnd type="triangle" w="med" len="med"/>
          </a:ln>
          <a:effectLst/>
        </p:spPr>
      </p:cxnSp>
      <p:sp>
        <p:nvSpPr>
          <p:cNvPr id="60" name="Shape 101">
            <a:extLst>
              <a:ext uri="{FF2B5EF4-FFF2-40B4-BE49-F238E27FC236}">
                <a16:creationId xmlns:a16="http://schemas.microsoft.com/office/drawing/2014/main" id="{8F03C831-AF4E-42A9-9F8E-077856A23A33}"/>
              </a:ext>
            </a:extLst>
          </p:cNvPr>
          <p:cNvSpPr txBox="1"/>
          <p:nvPr/>
        </p:nvSpPr>
        <p:spPr>
          <a:xfrm>
            <a:off x="5739084" y="3193113"/>
            <a:ext cx="758230" cy="273730"/>
          </a:xfrm>
          <a:prstGeom prst="rect">
            <a:avLst/>
          </a:prstGeom>
          <a:noFill/>
          <a:ln>
            <a:noFill/>
          </a:ln>
        </p:spPr>
        <p:txBody>
          <a:bodyPr wrap="square" lIns="0" tIns="0" rIns="0" bIns="0" anchor="t" anchorCtr="0">
            <a:noAutofit/>
          </a:bodyPr>
          <a:lstStyle/>
          <a:p>
            <a:pPr algn="ctr" defTabSz="932418">
              <a:defRPr/>
            </a:pPr>
            <a:r>
              <a:rPr lang="en-US" sz="1050" kern="0" dirty="0" err="1">
                <a:solidFill>
                  <a:srgbClr val="000000"/>
                </a:solidFill>
                <a:latin typeface="Segoe UI"/>
                <a:cs typeface="Segoe UI Semibold" panose="020B0702040204020203" pitchFamily="34" charset="0"/>
                <a:sym typeface="Calibri"/>
              </a:rPr>
              <a:t>SignalR</a:t>
            </a:r>
            <a:endParaRPr lang="en-US" sz="1050" kern="0" dirty="0">
              <a:solidFill>
                <a:srgbClr val="000000"/>
              </a:solidFill>
              <a:latin typeface="Segoe UI"/>
              <a:cs typeface="Segoe UI Semibold" panose="020B0702040204020203" pitchFamily="34" charset="0"/>
              <a:sym typeface="Calibri"/>
            </a:endParaRPr>
          </a:p>
        </p:txBody>
      </p:sp>
      <p:cxnSp>
        <p:nvCxnSpPr>
          <p:cNvPr id="63" name="Connector: Elbow 62">
            <a:extLst>
              <a:ext uri="{FF2B5EF4-FFF2-40B4-BE49-F238E27FC236}">
                <a16:creationId xmlns:a16="http://schemas.microsoft.com/office/drawing/2014/main" id="{006E0E1D-48DC-4A84-9AEE-CFB05623F124}"/>
              </a:ext>
            </a:extLst>
          </p:cNvPr>
          <p:cNvCxnSpPr>
            <a:cxnSpLocks/>
          </p:cNvCxnSpPr>
          <p:nvPr/>
        </p:nvCxnSpPr>
        <p:spPr>
          <a:xfrm rot="16200000" flipH="1">
            <a:off x="5461979" y="4122870"/>
            <a:ext cx="888180" cy="652046"/>
          </a:xfrm>
          <a:prstGeom prst="bentConnector3">
            <a:avLst>
              <a:gd name="adj1" fmla="val -404"/>
            </a:avLst>
          </a:prstGeom>
          <a:noFill/>
          <a:ln w="19050" cap="flat" cmpd="sng" algn="ctr">
            <a:solidFill>
              <a:schemeClr val="accent1"/>
            </a:solidFill>
            <a:prstDash val="sysDash"/>
            <a:headEnd type="none" w="med" len="med"/>
            <a:tailEnd type="triangle" w="med" len="med"/>
          </a:ln>
          <a:effectLst/>
        </p:spPr>
      </p:cxnSp>
      <p:sp>
        <p:nvSpPr>
          <p:cNvPr id="73" name="Rectangle 72">
            <a:extLst>
              <a:ext uri="{FF2B5EF4-FFF2-40B4-BE49-F238E27FC236}">
                <a16:creationId xmlns:a16="http://schemas.microsoft.com/office/drawing/2014/main" id="{7322F5DF-0188-4813-A47D-90EAC695A2E9}"/>
              </a:ext>
            </a:extLst>
          </p:cNvPr>
          <p:cNvSpPr/>
          <p:nvPr/>
        </p:nvSpPr>
        <p:spPr>
          <a:xfrm>
            <a:off x="5089656" y="1837346"/>
            <a:ext cx="1234633"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Negotiate Web Socket</a:t>
            </a:r>
          </a:p>
        </p:txBody>
      </p:sp>
      <p:sp>
        <p:nvSpPr>
          <p:cNvPr id="74" name="Rectangle 73">
            <a:extLst>
              <a:ext uri="{FF2B5EF4-FFF2-40B4-BE49-F238E27FC236}">
                <a16:creationId xmlns:a16="http://schemas.microsoft.com/office/drawing/2014/main" id="{81A6C387-2231-4E33-83CC-AF0DAD96041F}"/>
              </a:ext>
            </a:extLst>
          </p:cNvPr>
          <p:cNvSpPr/>
          <p:nvPr/>
        </p:nvSpPr>
        <p:spPr>
          <a:xfrm>
            <a:off x="6035584" y="2016181"/>
            <a:ext cx="769763"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Web Socket</a:t>
            </a:r>
          </a:p>
        </p:txBody>
      </p:sp>
      <p:cxnSp>
        <p:nvCxnSpPr>
          <p:cNvPr id="82" name="Connector: Elbow 81">
            <a:extLst>
              <a:ext uri="{FF2B5EF4-FFF2-40B4-BE49-F238E27FC236}">
                <a16:creationId xmlns:a16="http://schemas.microsoft.com/office/drawing/2014/main" id="{83DDAA65-7929-4F07-990A-246334506151}"/>
              </a:ext>
            </a:extLst>
          </p:cNvPr>
          <p:cNvCxnSpPr>
            <a:cxnSpLocks/>
          </p:cNvCxnSpPr>
          <p:nvPr/>
        </p:nvCxnSpPr>
        <p:spPr>
          <a:xfrm rot="10800000" flipV="1">
            <a:off x="519967" y="1837346"/>
            <a:ext cx="7656515" cy="1276006"/>
          </a:xfrm>
          <a:prstGeom prst="bentConnector3">
            <a:avLst>
              <a:gd name="adj1" fmla="val 100028"/>
            </a:avLst>
          </a:prstGeom>
          <a:noFill/>
          <a:ln w="19050" cap="flat" cmpd="sng" algn="ctr">
            <a:solidFill>
              <a:schemeClr val="accent1"/>
            </a:solidFill>
            <a:prstDash val="sysDash"/>
            <a:headEnd type="none" w="med" len="med"/>
            <a:tailEnd type="triangle" w="med" len="med"/>
          </a:ln>
          <a:effectLst/>
        </p:spPr>
      </p:cxnSp>
      <p:sp>
        <p:nvSpPr>
          <p:cNvPr id="90" name="Rectangle 89">
            <a:extLst>
              <a:ext uri="{FF2B5EF4-FFF2-40B4-BE49-F238E27FC236}">
                <a16:creationId xmlns:a16="http://schemas.microsoft.com/office/drawing/2014/main" id="{FC1427F2-82E1-4EAC-9A13-2F506568467C}"/>
              </a:ext>
            </a:extLst>
          </p:cNvPr>
          <p:cNvSpPr/>
          <p:nvPr/>
        </p:nvSpPr>
        <p:spPr>
          <a:xfrm>
            <a:off x="523313" y="1668044"/>
            <a:ext cx="862737" cy="215444"/>
          </a:xfrm>
          <a:prstGeom prst="rect">
            <a:avLst/>
          </a:prstGeom>
        </p:spPr>
        <p:txBody>
          <a:bodyPr wrap="none">
            <a:spAutoFit/>
          </a:bodyPr>
          <a:lstStyle/>
          <a:p>
            <a:pPr lvl="0" algn="ctr" defTabSz="932418">
              <a:defRPr/>
            </a:pPr>
            <a:r>
              <a:rPr lang="en-US" sz="800" kern="0">
                <a:solidFill>
                  <a:srgbClr val="0078D7"/>
                </a:solidFill>
                <a:latin typeface="Segoe UI Semibold" panose="020B0702040204020203" pitchFamily="34" charset="0"/>
                <a:cs typeface="Segoe UI Semibold" panose="020B0702040204020203" pitchFamily="34" charset="0"/>
                <a:sym typeface="Calibri"/>
              </a:rPr>
              <a:t>In Vehicle App</a:t>
            </a:r>
          </a:p>
        </p:txBody>
      </p:sp>
      <p:pic>
        <p:nvPicPr>
          <p:cNvPr id="102" name="Picture 101">
            <a:extLst>
              <a:ext uri="{FF2B5EF4-FFF2-40B4-BE49-F238E27FC236}">
                <a16:creationId xmlns:a16="http://schemas.microsoft.com/office/drawing/2014/main" id="{FB9D6A8D-7953-4DF6-8047-760CA539203D}"/>
              </a:ext>
            </a:extLst>
          </p:cNvPr>
          <p:cNvPicPr>
            <a:picLocks noChangeAspect="1"/>
          </p:cNvPicPr>
          <p:nvPr/>
        </p:nvPicPr>
        <p:blipFill>
          <a:blip r:embed="rId13"/>
          <a:stretch>
            <a:fillRect/>
          </a:stretch>
        </p:blipFill>
        <p:spPr>
          <a:xfrm>
            <a:off x="7935718" y="3034382"/>
            <a:ext cx="407142" cy="401714"/>
          </a:xfrm>
          <a:prstGeom prst="rect">
            <a:avLst/>
          </a:prstGeom>
        </p:spPr>
      </p:pic>
      <p:sp>
        <p:nvSpPr>
          <p:cNvPr id="103" name="Shape 101">
            <a:extLst>
              <a:ext uri="{FF2B5EF4-FFF2-40B4-BE49-F238E27FC236}">
                <a16:creationId xmlns:a16="http://schemas.microsoft.com/office/drawing/2014/main" id="{4F3E3D24-1D40-4497-AA89-A0A50A4DCC11}"/>
              </a:ext>
            </a:extLst>
          </p:cNvPr>
          <p:cNvSpPr txBox="1"/>
          <p:nvPr/>
        </p:nvSpPr>
        <p:spPr>
          <a:xfrm>
            <a:off x="7741079" y="3483509"/>
            <a:ext cx="75823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Power BI</a:t>
            </a:r>
          </a:p>
          <a:p>
            <a:pPr algn="ctr" defTabSz="932418">
              <a:defRPr/>
            </a:pPr>
            <a:r>
              <a:rPr lang="en-US" sz="1050" kern="0">
                <a:solidFill>
                  <a:srgbClr val="000000"/>
                </a:solidFill>
                <a:latin typeface="Segoe UI"/>
                <a:cs typeface="Segoe UI Semibold" panose="020B0702040204020203" pitchFamily="34" charset="0"/>
                <a:sym typeface="Calibri"/>
              </a:rPr>
              <a:t>Embedded</a:t>
            </a:r>
          </a:p>
        </p:txBody>
      </p:sp>
      <p:cxnSp>
        <p:nvCxnSpPr>
          <p:cNvPr id="104" name="Straight Connector 103">
            <a:extLst>
              <a:ext uri="{FF2B5EF4-FFF2-40B4-BE49-F238E27FC236}">
                <a16:creationId xmlns:a16="http://schemas.microsoft.com/office/drawing/2014/main" id="{EA170E77-0D88-46CA-83F3-64A2D44F7DA9}"/>
              </a:ext>
            </a:extLst>
          </p:cNvPr>
          <p:cNvCxnSpPr>
            <a:cxnSpLocks/>
          </p:cNvCxnSpPr>
          <p:nvPr/>
        </p:nvCxnSpPr>
        <p:spPr>
          <a:xfrm flipH="1" flipV="1">
            <a:off x="8138238" y="2516049"/>
            <a:ext cx="6382" cy="514938"/>
          </a:xfrm>
          <a:prstGeom prst="line">
            <a:avLst/>
          </a:prstGeom>
          <a:noFill/>
          <a:ln w="19050" cap="flat" cmpd="sng" algn="ctr">
            <a:solidFill>
              <a:schemeClr val="accent1"/>
            </a:solidFill>
            <a:prstDash val="sysDash"/>
            <a:headEnd type="triangle" w="med" len="med"/>
            <a:tailEnd type="triangle" w="med" len="med"/>
          </a:ln>
          <a:effectLst/>
        </p:spPr>
      </p:cxnSp>
      <p:sp>
        <p:nvSpPr>
          <p:cNvPr id="3" name="Rectangle 2">
            <a:extLst>
              <a:ext uri="{FF2B5EF4-FFF2-40B4-BE49-F238E27FC236}">
                <a16:creationId xmlns:a16="http://schemas.microsoft.com/office/drawing/2014/main" id="{99719183-D1CE-4783-991E-54F5057E5719}"/>
              </a:ext>
            </a:extLst>
          </p:cNvPr>
          <p:cNvSpPr/>
          <p:nvPr/>
        </p:nvSpPr>
        <p:spPr bwMode="auto">
          <a:xfrm>
            <a:off x="9702540" y="877770"/>
            <a:ext cx="2383011" cy="2946323"/>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dirty="0">
                <a:solidFill>
                  <a:srgbClr val="0078D7"/>
                </a:solidFill>
                <a:latin typeface="Segoe UI Semibold" panose="020B0702040204020203" pitchFamily="34" charset="0"/>
                <a:cs typeface="Segoe UI Semibold" panose="020B0702040204020203" pitchFamily="34" charset="0"/>
              </a:rPr>
              <a:t>Consume</a:t>
            </a:r>
          </a:p>
        </p:txBody>
      </p:sp>
      <p:pic>
        <p:nvPicPr>
          <p:cNvPr id="11" name="Graphic 10" descr="Internet with solid fill">
            <a:extLst>
              <a:ext uri="{FF2B5EF4-FFF2-40B4-BE49-F238E27FC236}">
                <a16:creationId xmlns:a16="http://schemas.microsoft.com/office/drawing/2014/main" id="{8976B6B5-0A5E-4A2E-9E0D-7542E99850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09358" y="1620801"/>
            <a:ext cx="687835" cy="687835"/>
          </a:xfrm>
          <a:prstGeom prst="rect">
            <a:avLst/>
          </a:prstGeom>
        </p:spPr>
      </p:pic>
      <p:sp>
        <p:nvSpPr>
          <p:cNvPr id="13" name="Shape 101">
            <a:extLst>
              <a:ext uri="{FF2B5EF4-FFF2-40B4-BE49-F238E27FC236}">
                <a16:creationId xmlns:a16="http://schemas.microsoft.com/office/drawing/2014/main" id="{096CB6E9-2D8A-410B-B921-50D8C760F0B4}"/>
              </a:ext>
            </a:extLst>
          </p:cNvPr>
          <p:cNvSpPr txBox="1"/>
          <p:nvPr/>
        </p:nvSpPr>
        <p:spPr>
          <a:xfrm>
            <a:off x="10474160" y="2192508"/>
            <a:ext cx="758230" cy="273730"/>
          </a:xfrm>
          <a:prstGeom prst="rect">
            <a:avLst/>
          </a:prstGeom>
          <a:noFill/>
          <a:ln>
            <a:noFill/>
          </a:ln>
        </p:spPr>
        <p:txBody>
          <a:bodyPr wrap="square" lIns="0" tIns="0" rIns="0" bIns="0" anchor="t" anchorCtr="0">
            <a:noAutofit/>
          </a:bodyPr>
          <a:lstStyle/>
          <a:p>
            <a:pPr algn="ctr" defTabSz="932418">
              <a:defRPr/>
            </a:pPr>
            <a:r>
              <a:rPr lang="en-US" sz="1050" kern="0" dirty="0">
                <a:solidFill>
                  <a:srgbClr val="000000"/>
                </a:solidFill>
                <a:latin typeface="Segoe UI"/>
                <a:cs typeface="Segoe UI Semibold" panose="020B0702040204020203" pitchFamily="34" charset="0"/>
                <a:sym typeface="Calibri"/>
              </a:rPr>
              <a:t>Web</a:t>
            </a:r>
          </a:p>
          <a:p>
            <a:pPr algn="ctr" defTabSz="932418">
              <a:defRPr/>
            </a:pPr>
            <a:r>
              <a:rPr lang="en-US" sz="1050" kern="0" dirty="0">
                <a:solidFill>
                  <a:srgbClr val="000000"/>
                </a:solidFill>
                <a:latin typeface="Segoe UI"/>
                <a:cs typeface="Segoe UI Semibold" panose="020B0702040204020203" pitchFamily="34" charset="0"/>
                <a:sym typeface="Calibri"/>
              </a:rPr>
              <a:t>Browser</a:t>
            </a:r>
          </a:p>
        </p:txBody>
      </p:sp>
      <p:cxnSp>
        <p:nvCxnSpPr>
          <p:cNvPr id="19" name="Straight Connector 18">
            <a:extLst>
              <a:ext uri="{FF2B5EF4-FFF2-40B4-BE49-F238E27FC236}">
                <a16:creationId xmlns:a16="http://schemas.microsoft.com/office/drawing/2014/main" id="{DCFDE298-3788-4D08-A9F6-69B0973C348A}"/>
              </a:ext>
            </a:extLst>
          </p:cNvPr>
          <p:cNvCxnSpPr>
            <a:cxnSpLocks/>
          </p:cNvCxnSpPr>
          <p:nvPr/>
        </p:nvCxnSpPr>
        <p:spPr>
          <a:xfrm flipH="1" flipV="1">
            <a:off x="8719379" y="2020107"/>
            <a:ext cx="1709768" cy="8715"/>
          </a:xfrm>
          <a:prstGeom prst="line">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2575428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477FFC-553C-4699-AE1C-22AC61176827}"/>
              </a:ext>
            </a:extLst>
          </p:cNvPr>
          <p:cNvSpPr>
            <a:spLocks noGrp="1"/>
          </p:cNvSpPr>
          <p:nvPr>
            <p:ph type="title"/>
          </p:nvPr>
        </p:nvSpPr>
        <p:spPr/>
        <p:txBody>
          <a:bodyPr/>
          <a:lstStyle/>
          <a:p>
            <a:r>
              <a:rPr lang="en-US" dirty="0"/>
              <a:t>Going Forward</a:t>
            </a:r>
            <a:endParaRPr lang="en-CA" dirty="0"/>
          </a:p>
        </p:txBody>
      </p:sp>
      <p:sp>
        <p:nvSpPr>
          <p:cNvPr id="4" name="Content Placeholder 3">
            <a:extLst>
              <a:ext uri="{FF2B5EF4-FFF2-40B4-BE49-F238E27FC236}">
                <a16:creationId xmlns:a16="http://schemas.microsoft.com/office/drawing/2014/main" id="{87BBB0C1-6449-44AC-9E33-692E42638120}"/>
              </a:ext>
            </a:extLst>
          </p:cNvPr>
          <p:cNvSpPr>
            <a:spLocks noGrp="1"/>
          </p:cNvSpPr>
          <p:nvPr>
            <p:ph sz="quarter" idx="10"/>
          </p:nvPr>
        </p:nvSpPr>
        <p:spPr>
          <a:xfrm>
            <a:off x="584200" y="1435100"/>
            <a:ext cx="11018838" cy="947952"/>
          </a:xfrm>
        </p:spPr>
        <p:txBody>
          <a:bodyPr/>
          <a:lstStyle/>
          <a:p>
            <a:r>
              <a:rPr lang="en-US" dirty="0"/>
              <a:t>Git Repo: </a:t>
            </a:r>
          </a:p>
          <a:p>
            <a:r>
              <a:rPr lang="en-US" dirty="0"/>
              <a:t>Use cases:</a:t>
            </a:r>
            <a:endParaRPr lang="en-CA" dirty="0"/>
          </a:p>
        </p:txBody>
      </p:sp>
    </p:spTree>
    <p:extLst>
      <p:ext uri="{BB962C8B-B14F-4D97-AF65-F5344CB8AC3E}">
        <p14:creationId xmlns:p14="http://schemas.microsoft.com/office/powerpoint/2010/main" val="36149620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95B61A-97F0-4408-8B64-DFD60C49F3E3}"/>
              </a:ext>
            </a:extLst>
          </p:cNvPr>
          <p:cNvSpPr/>
          <p:nvPr/>
        </p:nvSpPr>
        <p:spPr bwMode="auto">
          <a:xfrm>
            <a:off x="138785" y="2649894"/>
            <a:ext cx="2367401" cy="1984215"/>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Edge Devices</a:t>
            </a:r>
          </a:p>
        </p:txBody>
      </p:sp>
      <p:sp>
        <p:nvSpPr>
          <p:cNvPr id="6" name="Rectangle 5">
            <a:extLst>
              <a:ext uri="{FF2B5EF4-FFF2-40B4-BE49-F238E27FC236}">
                <a16:creationId xmlns:a16="http://schemas.microsoft.com/office/drawing/2014/main" id="{DC18F957-AB37-473F-A5F0-85FDF1C4EC0B}"/>
              </a:ext>
            </a:extLst>
          </p:cNvPr>
          <p:cNvSpPr/>
          <p:nvPr/>
        </p:nvSpPr>
        <p:spPr bwMode="auto">
          <a:xfrm>
            <a:off x="4682081" y="908167"/>
            <a:ext cx="2173856" cy="580345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Enrich Store &amp;</a:t>
            </a:r>
            <a:br>
              <a:rPr lang="en-US" sz="1600" kern="0">
                <a:solidFill>
                  <a:srgbClr val="0078D7"/>
                </a:solidFill>
                <a:latin typeface="Segoe UI Semibold" panose="020B0702040204020203" pitchFamily="34" charset="0"/>
                <a:cs typeface="Segoe UI Semibold" panose="020B0702040204020203" pitchFamily="34" charset="0"/>
              </a:rPr>
            </a:br>
            <a:r>
              <a:rPr lang="en-US" sz="1600" kern="0">
                <a:solidFill>
                  <a:srgbClr val="0078D7"/>
                </a:solidFill>
                <a:latin typeface="Segoe UI Semibold" panose="020B0702040204020203" pitchFamily="34" charset="0"/>
                <a:cs typeface="Segoe UI Semibold" panose="020B0702040204020203" pitchFamily="34" charset="0"/>
              </a:rPr>
              <a:t>Explore</a:t>
            </a:r>
          </a:p>
        </p:txBody>
      </p:sp>
      <p:sp>
        <p:nvSpPr>
          <p:cNvPr id="7" name="Rectangle 6">
            <a:extLst>
              <a:ext uri="{FF2B5EF4-FFF2-40B4-BE49-F238E27FC236}">
                <a16:creationId xmlns:a16="http://schemas.microsoft.com/office/drawing/2014/main" id="{A1A13D7D-110C-4A07-9474-EE18C401D800}"/>
              </a:ext>
            </a:extLst>
          </p:cNvPr>
          <p:cNvSpPr/>
          <p:nvPr/>
        </p:nvSpPr>
        <p:spPr bwMode="auto">
          <a:xfrm>
            <a:off x="7173821" y="3911297"/>
            <a:ext cx="3976862" cy="2861263"/>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Prep and train</a:t>
            </a:r>
          </a:p>
        </p:txBody>
      </p:sp>
      <p:sp>
        <p:nvSpPr>
          <p:cNvPr id="8" name="Rectangle 7">
            <a:extLst>
              <a:ext uri="{FF2B5EF4-FFF2-40B4-BE49-F238E27FC236}">
                <a16:creationId xmlns:a16="http://schemas.microsoft.com/office/drawing/2014/main" id="{C635524A-8ED3-4A15-A04E-A90AA6BE9CEB}"/>
              </a:ext>
            </a:extLst>
          </p:cNvPr>
          <p:cNvSpPr/>
          <p:nvPr/>
        </p:nvSpPr>
        <p:spPr bwMode="auto">
          <a:xfrm>
            <a:off x="2630055" y="877769"/>
            <a:ext cx="1718898" cy="5833856"/>
          </a:xfrm>
          <a:prstGeom prst="rect">
            <a:avLst/>
          </a:prstGeom>
          <a:solidFill>
            <a:srgbClr val="F8F8F8"/>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Ingest</a:t>
            </a:r>
          </a:p>
        </p:txBody>
      </p:sp>
      <p:sp>
        <p:nvSpPr>
          <p:cNvPr id="9" name="Title 1">
            <a:extLst>
              <a:ext uri="{FF2B5EF4-FFF2-40B4-BE49-F238E27FC236}">
                <a16:creationId xmlns:a16="http://schemas.microsoft.com/office/drawing/2014/main" id="{A509EDE9-40D1-4855-9CDA-573F44EAF9A6}"/>
              </a:ext>
            </a:extLst>
          </p:cNvPr>
          <p:cNvSpPr>
            <a:spLocks noGrp="1"/>
          </p:cNvSpPr>
          <p:nvPr>
            <p:ph type="title"/>
          </p:nvPr>
        </p:nvSpPr>
        <p:spPr>
          <a:xfrm>
            <a:off x="381000" y="336784"/>
            <a:ext cx="10905226" cy="463549"/>
          </a:xfrm>
        </p:spPr>
        <p:txBody>
          <a:bodyPr>
            <a:noAutofit/>
          </a:bodyPr>
          <a:lstStyle/>
          <a:p>
            <a:r>
              <a:rPr lang="en-US" sz="2400" b="1"/>
              <a:t>Real-time Risk – NOT COMPLETE DO NOT USE</a:t>
            </a:r>
          </a:p>
        </p:txBody>
      </p:sp>
      <p:sp>
        <p:nvSpPr>
          <p:cNvPr id="11" name="Shape 101">
            <a:extLst>
              <a:ext uri="{FF2B5EF4-FFF2-40B4-BE49-F238E27FC236}">
                <a16:creationId xmlns:a16="http://schemas.microsoft.com/office/drawing/2014/main" id="{BCC0E5E1-2765-4CF3-B7E3-C1FA86CBB299}"/>
              </a:ext>
            </a:extLst>
          </p:cNvPr>
          <p:cNvSpPr txBox="1"/>
          <p:nvPr/>
        </p:nvSpPr>
        <p:spPr>
          <a:xfrm>
            <a:off x="754091" y="3725152"/>
            <a:ext cx="1391654" cy="323165"/>
          </a:xfrm>
          <a:prstGeom prst="rect">
            <a:avLst/>
          </a:prstGeom>
          <a:noFill/>
          <a:ln>
            <a:noFill/>
          </a:ln>
        </p:spPr>
        <p:txBody>
          <a:bodyPr wrap="square" lIns="0" tIns="0" rIns="0" bIns="0" anchor="t" anchorCtr="0">
            <a:spAutoFit/>
          </a:bodyPr>
          <a:lstStyle/>
          <a:p>
            <a:pPr algn="ctr" defTabSz="932418">
              <a:defRPr/>
            </a:pPr>
            <a:r>
              <a:rPr lang="en-US" sz="1050" kern="0">
                <a:solidFill>
                  <a:srgbClr val="0078D7"/>
                </a:solidFill>
                <a:latin typeface="Segoe UI Semibold" panose="020B0702040204020203" pitchFamily="34" charset="0"/>
                <a:cs typeface="Segoe UI Semibold" panose="020B0702040204020203" pitchFamily="34" charset="0"/>
                <a:sym typeface="Calibri"/>
              </a:rPr>
              <a:t>Devices and Edge Gateways</a:t>
            </a:r>
          </a:p>
        </p:txBody>
      </p:sp>
      <p:sp>
        <p:nvSpPr>
          <p:cNvPr id="12" name="Shape 101">
            <a:extLst>
              <a:ext uri="{FF2B5EF4-FFF2-40B4-BE49-F238E27FC236}">
                <a16:creationId xmlns:a16="http://schemas.microsoft.com/office/drawing/2014/main" id="{61E56C01-CC25-4351-8B7C-AD204EC2982E}"/>
              </a:ext>
            </a:extLst>
          </p:cNvPr>
          <p:cNvSpPr txBox="1"/>
          <p:nvPr/>
        </p:nvSpPr>
        <p:spPr>
          <a:xfrm>
            <a:off x="4929730" y="5698997"/>
            <a:ext cx="146088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a:t>
            </a:r>
          </a:p>
          <a:p>
            <a:pPr algn="ctr" defTabSz="932418">
              <a:defRPr/>
            </a:pPr>
            <a:r>
              <a:rPr lang="en-US" sz="1050" kern="0">
                <a:solidFill>
                  <a:srgbClr val="000000"/>
                </a:solidFill>
                <a:latin typeface="Segoe UI"/>
                <a:cs typeface="Segoe UI Semibold" panose="020B0702040204020203" pitchFamily="34" charset="0"/>
                <a:sym typeface="Calibri"/>
              </a:rPr>
              <a:t>Data Lake</a:t>
            </a:r>
          </a:p>
        </p:txBody>
      </p:sp>
      <p:cxnSp>
        <p:nvCxnSpPr>
          <p:cNvPr id="15" name="Straight Connector 14">
            <a:extLst>
              <a:ext uri="{FF2B5EF4-FFF2-40B4-BE49-F238E27FC236}">
                <a16:creationId xmlns:a16="http://schemas.microsoft.com/office/drawing/2014/main" id="{14B0164F-4DF1-46E3-83D1-8DDB251E10D8}"/>
              </a:ext>
            </a:extLst>
          </p:cNvPr>
          <p:cNvCxnSpPr>
            <a:cxnSpLocks/>
          </p:cNvCxnSpPr>
          <p:nvPr/>
        </p:nvCxnSpPr>
        <p:spPr>
          <a:xfrm flipH="1">
            <a:off x="5820234" y="4142350"/>
            <a:ext cx="452348" cy="882503"/>
          </a:xfrm>
          <a:prstGeom prst="line">
            <a:avLst/>
          </a:prstGeom>
          <a:noFill/>
          <a:ln w="19050" cap="flat" cmpd="sng" algn="ctr">
            <a:solidFill>
              <a:schemeClr val="accent1"/>
            </a:solidFill>
            <a:prstDash val="sysDash"/>
            <a:headEnd type="none" w="med" len="med"/>
            <a:tailEnd type="triangle" w="med" len="med"/>
          </a:ln>
          <a:effectLst/>
        </p:spPr>
      </p:cxnSp>
      <p:cxnSp>
        <p:nvCxnSpPr>
          <p:cNvPr id="16" name="Straight Connector 15">
            <a:extLst>
              <a:ext uri="{FF2B5EF4-FFF2-40B4-BE49-F238E27FC236}">
                <a16:creationId xmlns:a16="http://schemas.microsoft.com/office/drawing/2014/main" id="{8AFD1D3A-FEE1-4AD5-9E46-DC2E74A90478}"/>
              </a:ext>
            </a:extLst>
          </p:cNvPr>
          <p:cNvCxnSpPr>
            <a:cxnSpLocks/>
          </p:cNvCxnSpPr>
          <p:nvPr/>
        </p:nvCxnSpPr>
        <p:spPr>
          <a:xfrm flipV="1">
            <a:off x="2165804" y="3544923"/>
            <a:ext cx="1015796" cy="17954"/>
          </a:xfrm>
          <a:prstGeom prst="line">
            <a:avLst/>
          </a:prstGeom>
          <a:noFill/>
          <a:ln w="19050" cap="flat" cmpd="sng" algn="ctr">
            <a:solidFill>
              <a:schemeClr val="accent1"/>
            </a:solidFill>
            <a:prstDash val="sysDash"/>
            <a:headEnd type="none" w="med" len="med"/>
            <a:tailEnd type="triangle" w="med" len="med"/>
          </a:ln>
          <a:effectLst/>
        </p:spPr>
      </p:cxnSp>
      <p:sp>
        <p:nvSpPr>
          <p:cNvPr id="21" name="Rectangle 20">
            <a:extLst>
              <a:ext uri="{FF2B5EF4-FFF2-40B4-BE49-F238E27FC236}">
                <a16:creationId xmlns:a16="http://schemas.microsoft.com/office/drawing/2014/main" id="{524503B8-F5D1-4104-8D05-36F6CFF240B2}"/>
              </a:ext>
            </a:extLst>
          </p:cNvPr>
          <p:cNvSpPr/>
          <p:nvPr/>
        </p:nvSpPr>
        <p:spPr bwMode="auto">
          <a:xfrm>
            <a:off x="7178934" y="2716448"/>
            <a:ext cx="3976862" cy="1130131"/>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600" kern="0">
                <a:solidFill>
                  <a:srgbClr val="0078D7"/>
                </a:solidFill>
                <a:latin typeface="Segoe UI Semibold" panose="020B0702040204020203" pitchFamily="34" charset="0"/>
                <a:cs typeface="Segoe UI Semibold" panose="020B0702040204020203" pitchFamily="34" charset="0"/>
              </a:rPr>
              <a:t>Serve</a:t>
            </a:r>
          </a:p>
        </p:txBody>
      </p:sp>
      <p:grpSp>
        <p:nvGrpSpPr>
          <p:cNvPr id="52" name="Group 51">
            <a:extLst>
              <a:ext uri="{FF2B5EF4-FFF2-40B4-BE49-F238E27FC236}">
                <a16:creationId xmlns:a16="http://schemas.microsoft.com/office/drawing/2014/main" id="{9EBA7543-5163-4DA8-A0BB-0D27072598B5}"/>
              </a:ext>
            </a:extLst>
          </p:cNvPr>
          <p:cNvGrpSpPr/>
          <p:nvPr/>
        </p:nvGrpSpPr>
        <p:grpSpPr>
          <a:xfrm>
            <a:off x="2938039" y="3267559"/>
            <a:ext cx="1112137" cy="897747"/>
            <a:chOff x="301290" y="3299884"/>
            <a:chExt cx="1112137" cy="897747"/>
          </a:xfrm>
        </p:grpSpPr>
        <p:pic>
          <p:nvPicPr>
            <p:cNvPr id="53" name="Picture 52">
              <a:extLst>
                <a:ext uri="{FF2B5EF4-FFF2-40B4-BE49-F238E27FC236}">
                  <a16:creationId xmlns:a16="http://schemas.microsoft.com/office/drawing/2014/main" id="{968D217C-9BF0-4376-972A-BE46A4C57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91" y="3299884"/>
              <a:ext cx="592536" cy="592536"/>
            </a:xfrm>
            <a:prstGeom prst="rect">
              <a:avLst/>
            </a:prstGeom>
          </p:spPr>
        </p:pic>
        <p:sp>
          <p:nvSpPr>
            <p:cNvPr id="54" name="TextBox 53">
              <a:extLst>
                <a:ext uri="{FF2B5EF4-FFF2-40B4-BE49-F238E27FC236}">
                  <a16:creationId xmlns:a16="http://schemas.microsoft.com/office/drawing/2014/main" id="{421E730C-0F2F-4FE6-89A7-5C109498BAE9}"/>
                </a:ext>
              </a:extLst>
            </p:cNvPr>
            <p:cNvSpPr txBox="1"/>
            <p:nvPr/>
          </p:nvSpPr>
          <p:spPr>
            <a:xfrm>
              <a:off x="301290" y="3966799"/>
              <a:ext cx="1112137" cy="2308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Azure IoT Hub</a:t>
              </a:r>
            </a:p>
          </p:txBody>
        </p:sp>
      </p:grpSp>
      <p:cxnSp>
        <p:nvCxnSpPr>
          <p:cNvPr id="57" name="Straight Connector 56">
            <a:extLst>
              <a:ext uri="{FF2B5EF4-FFF2-40B4-BE49-F238E27FC236}">
                <a16:creationId xmlns:a16="http://schemas.microsoft.com/office/drawing/2014/main" id="{5E054CFC-2EF1-4366-BFBA-ECDC24E8E6C9}"/>
              </a:ext>
            </a:extLst>
          </p:cNvPr>
          <p:cNvCxnSpPr>
            <a:cxnSpLocks/>
          </p:cNvCxnSpPr>
          <p:nvPr/>
        </p:nvCxnSpPr>
        <p:spPr>
          <a:xfrm>
            <a:off x="5971987" y="5407819"/>
            <a:ext cx="2362227" cy="0"/>
          </a:xfrm>
          <a:prstGeom prst="line">
            <a:avLst/>
          </a:prstGeom>
          <a:noFill/>
          <a:ln w="19050" cap="flat" cmpd="sng" algn="ctr">
            <a:solidFill>
              <a:schemeClr val="accent1"/>
            </a:solidFill>
            <a:prstDash val="sysDash"/>
            <a:headEnd type="none" w="med" len="med"/>
            <a:tailEnd type="triangle" w="med" len="med"/>
          </a:ln>
          <a:effectLst/>
        </p:spPr>
      </p:cxnSp>
      <p:grpSp>
        <p:nvGrpSpPr>
          <p:cNvPr id="59" name="Group 58">
            <a:extLst>
              <a:ext uri="{FF2B5EF4-FFF2-40B4-BE49-F238E27FC236}">
                <a16:creationId xmlns:a16="http://schemas.microsoft.com/office/drawing/2014/main" id="{A6A911BD-04A3-473D-BDA9-450CB2149E38}"/>
              </a:ext>
            </a:extLst>
          </p:cNvPr>
          <p:cNvGrpSpPr/>
          <p:nvPr/>
        </p:nvGrpSpPr>
        <p:grpSpPr>
          <a:xfrm>
            <a:off x="8250472" y="4577123"/>
            <a:ext cx="2208557" cy="1571592"/>
            <a:chOff x="8375606" y="4577123"/>
            <a:chExt cx="2208557" cy="1571592"/>
          </a:xfrm>
        </p:grpSpPr>
        <p:pic>
          <p:nvPicPr>
            <p:cNvPr id="60" name="Graphic 30">
              <a:extLst>
                <a:ext uri="{FF2B5EF4-FFF2-40B4-BE49-F238E27FC236}">
                  <a16:creationId xmlns:a16="http://schemas.microsoft.com/office/drawing/2014/main" id="{58D1F2BA-76C0-4FC7-A0FD-E4FE98244C1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06571" y="5936243"/>
              <a:ext cx="195805" cy="195805"/>
            </a:xfrm>
            <a:prstGeom prst="rect">
              <a:avLst/>
            </a:prstGeom>
          </p:spPr>
        </p:pic>
        <p:sp>
          <p:nvSpPr>
            <p:cNvPr id="61" name="Rectangle: Rounded Corners 91">
              <a:extLst>
                <a:ext uri="{FF2B5EF4-FFF2-40B4-BE49-F238E27FC236}">
                  <a16:creationId xmlns:a16="http://schemas.microsoft.com/office/drawing/2014/main" id="{27DA8EA0-B229-4AF1-87FA-DA20E297110F}"/>
                </a:ext>
              </a:extLst>
            </p:cNvPr>
            <p:cNvSpPr/>
            <p:nvPr/>
          </p:nvSpPr>
          <p:spPr bwMode="auto">
            <a:xfrm>
              <a:off x="8506505" y="4734914"/>
              <a:ext cx="2077658" cy="1273065"/>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Semilight"/>
                <a:ea typeface="Segoe UI" pitchFamily="34" charset="0"/>
                <a:cs typeface="Segoe UI" pitchFamily="34" charset="0"/>
              </a:endParaRPr>
            </a:p>
          </p:txBody>
        </p:sp>
        <p:sp>
          <p:nvSpPr>
            <p:cNvPr id="62" name="Oval 61">
              <a:extLst>
                <a:ext uri="{FF2B5EF4-FFF2-40B4-BE49-F238E27FC236}">
                  <a16:creationId xmlns:a16="http://schemas.microsoft.com/office/drawing/2014/main" id="{421D3BAE-372B-4022-9FFB-FA97006F0CCE}"/>
                </a:ext>
              </a:extLst>
            </p:cNvPr>
            <p:cNvSpPr/>
            <p:nvPr/>
          </p:nvSpPr>
          <p:spPr bwMode="auto">
            <a:xfrm>
              <a:off x="8942526" y="4577123"/>
              <a:ext cx="329137" cy="329137"/>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IN" sz="900">
                <a:solidFill>
                  <a:srgbClr val="505050"/>
                </a:solidFill>
                <a:latin typeface="Segoe UI Semilight"/>
                <a:ea typeface="Segoe UI" pitchFamily="34" charset="0"/>
                <a:cs typeface="Segoe UI" pitchFamily="34" charset="0"/>
              </a:endParaRPr>
            </a:p>
          </p:txBody>
        </p:sp>
        <p:grpSp>
          <p:nvGrpSpPr>
            <p:cNvPr id="63" name="Group 62">
              <a:extLst>
                <a:ext uri="{FF2B5EF4-FFF2-40B4-BE49-F238E27FC236}">
                  <a16:creationId xmlns:a16="http://schemas.microsoft.com/office/drawing/2014/main" id="{6540D267-61D6-4192-8A06-D6BD294A2FC1}"/>
                </a:ext>
              </a:extLst>
            </p:cNvPr>
            <p:cNvGrpSpPr/>
            <p:nvPr/>
          </p:nvGrpSpPr>
          <p:grpSpPr>
            <a:xfrm>
              <a:off x="8983622" y="4696009"/>
              <a:ext cx="247085" cy="91365"/>
              <a:chOff x="7120912" y="3104359"/>
              <a:chExt cx="440033" cy="162713"/>
            </a:xfrm>
          </p:grpSpPr>
          <p:sp>
            <p:nvSpPr>
              <p:cNvPr id="83" name="Freeform: Shape 82">
                <a:extLst>
                  <a:ext uri="{FF2B5EF4-FFF2-40B4-BE49-F238E27FC236}">
                    <a16:creationId xmlns:a16="http://schemas.microsoft.com/office/drawing/2014/main" id="{DFF133F2-C4C8-4A15-88D0-E3EDCF09F7CD}"/>
                  </a:ext>
                </a:extLst>
              </p:cNvPr>
              <p:cNvSpPr/>
              <p:nvPr/>
            </p:nvSpPr>
            <p:spPr>
              <a:xfrm>
                <a:off x="7317286" y="3104359"/>
                <a:ext cx="115942" cy="97635"/>
              </a:xfrm>
              <a:custGeom>
                <a:avLst/>
                <a:gdLst>
                  <a:gd name="connsiteX0" fmla="*/ 78908 w 95102"/>
                  <a:gd name="connsiteY0" fmla="*/ 27832 h 80086"/>
                  <a:gd name="connsiteX1" fmla="*/ 67458 w 95102"/>
                  <a:gd name="connsiteY1" fmla="*/ 30835 h 80086"/>
                  <a:gd name="connsiteX2" fmla="*/ 56759 w 95102"/>
                  <a:gd name="connsiteY2" fmla="*/ 33713 h 80086"/>
                  <a:gd name="connsiteX3" fmla="*/ 54444 w 95102"/>
                  <a:gd name="connsiteY3" fmla="*/ 32649 h 80086"/>
                  <a:gd name="connsiteX4" fmla="*/ 44683 w 95102"/>
                  <a:gd name="connsiteY4" fmla="*/ 16382 h 80086"/>
                  <a:gd name="connsiteX5" fmla="*/ 43432 w 95102"/>
                  <a:gd name="connsiteY5" fmla="*/ 15318 h 80086"/>
                  <a:gd name="connsiteX6" fmla="*/ 41805 w 95102"/>
                  <a:gd name="connsiteY6" fmla="*/ 24328 h 80086"/>
                  <a:gd name="connsiteX7" fmla="*/ 39428 w 95102"/>
                  <a:gd name="connsiteY7" fmla="*/ 37780 h 80086"/>
                  <a:gd name="connsiteX8" fmla="*/ 37801 w 95102"/>
                  <a:gd name="connsiteY8" fmla="*/ 39219 h 80086"/>
                  <a:gd name="connsiteX9" fmla="*/ 17467 w 95102"/>
                  <a:gd name="connsiteY9" fmla="*/ 45601 h 80086"/>
                  <a:gd name="connsiteX10" fmla="*/ 15840 w 95102"/>
                  <a:gd name="connsiteY10" fmla="*/ 46539 h 80086"/>
                  <a:gd name="connsiteX11" fmla="*/ 33171 w 95102"/>
                  <a:gd name="connsiteY11" fmla="*/ 53422 h 80086"/>
                  <a:gd name="connsiteX12" fmla="*/ 32608 w 95102"/>
                  <a:gd name="connsiteY12" fmla="*/ 54298 h 80086"/>
                  <a:gd name="connsiteX13" fmla="*/ 22722 w 95102"/>
                  <a:gd name="connsiteY13" fmla="*/ 60680 h 80086"/>
                  <a:gd name="connsiteX14" fmla="*/ 20219 w 95102"/>
                  <a:gd name="connsiteY14" fmla="*/ 60867 h 80086"/>
                  <a:gd name="connsiteX15" fmla="*/ 7268 w 95102"/>
                  <a:gd name="connsiteY15" fmla="*/ 55111 h 80086"/>
                  <a:gd name="connsiteX16" fmla="*/ 2263 w 95102"/>
                  <a:gd name="connsiteY16" fmla="*/ 51294 h 80086"/>
                  <a:gd name="connsiteX17" fmla="*/ 4515 w 95102"/>
                  <a:gd name="connsiteY17" fmla="*/ 40408 h 80086"/>
                  <a:gd name="connsiteX18" fmla="*/ 9896 w 95102"/>
                  <a:gd name="connsiteY18" fmla="*/ 38280 h 80086"/>
                  <a:gd name="connsiteX19" fmla="*/ 29292 w 95102"/>
                  <a:gd name="connsiteY19" fmla="*/ 32211 h 80086"/>
                  <a:gd name="connsiteX20" fmla="*/ 31231 w 95102"/>
                  <a:gd name="connsiteY20" fmla="*/ 30022 h 80086"/>
                  <a:gd name="connsiteX21" fmla="*/ 34735 w 95102"/>
                  <a:gd name="connsiteY21" fmla="*/ 10313 h 80086"/>
                  <a:gd name="connsiteX22" fmla="*/ 38552 w 95102"/>
                  <a:gd name="connsiteY22" fmla="*/ 2492 h 80086"/>
                  <a:gd name="connsiteX23" fmla="*/ 47311 w 95102"/>
                  <a:gd name="connsiteY23" fmla="*/ 2116 h 80086"/>
                  <a:gd name="connsiteX24" fmla="*/ 52317 w 95102"/>
                  <a:gd name="connsiteY24" fmla="*/ 8999 h 80086"/>
                  <a:gd name="connsiteX25" fmla="*/ 60075 w 95102"/>
                  <a:gd name="connsiteY25" fmla="*/ 21888 h 80086"/>
                  <a:gd name="connsiteX26" fmla="*/ 62515 w 95102"/>
                  <a:gd name="connsiteY26" fmla="*/ 22639 h 80086"/>
                  <a:gd name="connsiteX27" fmla="*/ 85790 w 95102"/>
                  <a:gd name="connsiteY27" fmla="*/ 16444 h 80086"/>
                  <a:gd name="connsiteX28" fmla="*/ 91859 w 95102"/>
                  <a:gd name="connsiteY28" fmla="*/ 16507 h 80086"/>
                  <a:gd name="connsiteX29" fmla="*/ 94800 w 95102"/>
                  <a:gd name="connsiteY29" fmla="*/ 22388 h 80086"/>
                  <a:gd name="connsiteX30" fmla="*/ 91672 w 95102"/>
                  <a:gd name="connsiteY30" fmla="*/ 27644 h 80086"/>
                  <a:gd name="connsiteX31" fmla="*/ 75592 w 95102"/>
                  <a:gd name="connsiteY31" fmla="*/ 46477 h 80086"/>
                  <a:gd name="connsiteX32" fmla="*/ 75341 w 95102"/>
                  <a:gd name="connsiteY32" fmla="*/ 48854 h 80086"/>
                  <a:gd name="connsiteX33" fmla="*/ 84539 w 95102"/>
                  <a:gd name="connsiteY33" fmla="*/ 66186 h 80086"/>
                  <a:gd name="connsiteX34" fmla="*/ 85290 w 95102"/>
                  <a:gd name="connsiteY34" fmla="*/ 67562 h 80086"/>
                  <a:gd name="connsiteX35" fmla="*/ 85102 w 95102"/>
                  <a:gd name="connsiteY35" fmla="*/ 76447 h 80086"/>
                  <a:gd name="connsiteX36" fmla="*/ 76405 w 95102"/>
                  <a:gd name="connsiteY36" fmla="*/ 79450 h 80086"/>
                  <a:gd name="connsiteX37" fmla="*/ 58886 w 95102"/>
                  <a:gd name="connsiteY37" fmla="*/ 74257 h 80086"/>
                  <a:gd name="connsiteX38" fmla="*/ 57885 w 95102"/>
                  <a:gd name="connsiteY38" fmla="*/ 72630 h 80086"/>
                  <a:gd name="connsiteX39" fmla="*/ 56446 w 95102"/>
                  <a:gd name="connsiteY39" fmla="*/ 64183 h 80086"/>
                  <a:gd name="connsiteX40" fmla="*/ 57697 w 95102"/>
                  <a:gd name="connsiteY40" fmla="*/ 63057 h 80086"/>
                  <a:gd name="connsiteX41" fmla="*/ 71713 w 95102"/>
                  <a:gd name="connsiteY41" fmla="*/ 66936 h 80086"/>
                  <a:gd name="connsiteX42" fmla="*/ 73089 w 95102"/>
                  <a:gd name="connsiteY42" fmla="*/ 66999 h 80086"/>
                  <a:gd name="connsiteX43" fmla="*/ 72651 w 95102"/>
                  <a:gd name="connsiteY43" fmla="*/ 65622 h 80086"/>
                  <a:gd name="connsiteX44" fmla="*/ 63579 w 95102"/>
                  <a:gd name="connsiteY44" fmla="*/ 48604 h 80086"/>
                  <a:gd name="connsiteX45" fmla="*/ 63954 w 95102"/>
                  <a:gd name="connsiteY45" fmla="*/ 46227 h 80086"/>
                  <a:gd name="connsiteX46" fmla="*/ 77844 w 95102"/>
                  <a:gd name="connsiteY46" fmla="*/ 30022 h 80086"/>
                  <a:gd name="connsiteX47" fmla="*/ 78908 w 95102"/>
                  <a:gd name="connsiteY47" fmla="*/ 27832 h 8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102" h="80086">
                    <a:moveTo>
                      <a:pt x="78908" y="27832"/>
                    </a:moveTo>
                    <a:cubicBezTo>
                      <a:pt x="74903" y="28895"/>
                      <a:pt x="71212" y="29834"/>
                      <a:pt x="67458" y="30835"/>
                    </a:cubicBezTo>
                    <a:cubicBezTo>
                      <a:pt x="63892" y="31773"/>
                      <a:pt x="60325" y="32712"/>
                      <a:pt x="56759" y="33713"/>
                    </a:cubicBezTo>
                    <a:cubicBezTo>
                      <a:pt x="55570" y="34026"/>
                      <a:pt x="55007" y="33650"/>
                      <a:pt x="54444" y="32649"/>
                    </a:cubicBezTo>
                    <a:cubicBezTo>
                      <a:pt x="51253" y="27206"/>
                      <a:pt x="47937" y="21825"/>
                      <a:pt x="44683" y="16382"/>
                    </a:cubicBezTo>
                    <a:cubicBezTo>
                      <a:pt x="44433" y="15944"/>
                      <a:pt x="44308" y="15381"/>
                      <a:pt x="43432" y="15318"/>
                    </a:cubicBezTo>
                    <a:cubicBezTo>
                      <a:pt x="42869" y="18321"/>
                      <a:pt x="42368" y="21325"/>
                      <a:pt x="41805" y="24328"/>
                    </a:cubicBezTo>
                    <a:cubicBezTo>
                      <a:pt x="40992" y="28833"/>
                      <a:pt x="40179" y="33275"/>
                      <a:pt x="39428" y="37780"/>
                    </a:cubicBezTo>
                    <a:cubicBezTo>
                      <a:pt x="39240" y="38844"/>
                      <a:pt x="38552" y="38969"/>
                      <a:pt x="37801" y="39219"/>
                    </a:cubicBezTo>
                    <a:cubicBezTo>
                      <a:pt x="30981" y="41346"/>
                      <a:pt x="24224" y="43474"/>
                      <a:pt x="17467" y="45601"/>
                    </a:cubicBezTo>
                    <a:cubicBezTo>
                      <a:pt x="16966" y="45789"/>
                      <a:pt x="16340" y="45789"/>
                      <a:pt x="15840" y="46539"/>
                    </a:cubicBezTo>
                    <a:cubicBezTo>
                      <a:pt x="21659" y="48854"/>
                      <a:pt x="27415" y="51107"/>
                      <a:pt x="33171" y="53422"/>
                    </a:cubicBezTo>
                    <a:cubicBezTo>
                      <a:pt x="33296" y="53985"/>
                      <a:pt x="32921" y="54110"/>
                      <a:pt x="32608" y="54298"/>
                    </a:cubicBezTo>
                    <a:cubicBezTo>
                      <a:pt x="29292" y="56425"/>
                      <a:pt x="25976" y="58552"/>
                      <a:pt x="22722" y="60680"/>
                    </a:cubicBezTo>
                    <a:cubicBezTo>
                      <a:pt x="21846" y="61243"/>
                      <a:pt x="21158" y="61305"/>
                      <a:pt x="20219" y="60867"/>
                    </a:cubicBezTo>
                    <a:cubicBezTo>
                      <a:pt x="15965" y="58865"/>
                      <a:pt x="11585" y="56988"/>
                      <a:pt x="7268" y="55111"/>
                    </a:cubicBezTo>
                    <a:cubicBezTo>
                      <a:pt x="5328" y="54235"/>
                      <a:pt x="3639" y="52921"/>
                      <a:pt x="2263" y="51294"/>
                    </a:cubicBezTo>
                    <a:cubicBezTo>
                      <a:pt x="-803" y="47666"/>
                      <a:pt x="135" y="43098"/>
                      <a:pt x="4515" y="40408"/>
                    </a:cubicBezTo>
                    <a:cubicBezTo>
                      <a:pt x="6204" y="39407"/>
                      <a:pt x="8081" y="38844"/>
                      <a:pt x="9896" y="38280"/>
                    </a:cubicBezTo>
                    <a:cubicBezTo>
                      <a:pt x="16340" y="36216"/>
                      <a:pt x="22785" y="34151"/>
                      <a:pt x="29292" y="32211"/>
                    </a:cubicBezTo>
                    <a:cubicBezTo>
                      <a:pt x="30543" y="31836"/>
                      <a:pt x="30981" y="31210"/>
                      <a:pt x="31231" y="30022"/>
                    </a:cubicBezTo>
                    <a:cubicBezTo>
                      <a:pt x="32358" y="23452"/>
                      <a:pt x="33546" y="16882"/>
                      <a:pt x="34735" y="10313"/>
                    </a:cubicBezTo>
                    <a:cubicBezTo>
                      <a:pt x="35298" y="7372"/>
                      <a:pt x="36362" y="4619"/>
                      <a:pt x="38552" y="2492"/>
                    </a:cubicBezTo>
                    <a:cubicBezTo>
                      <a:pt x="41180" y="-73"/>
                      <a:pt x="44433" y="-199"/>
                      <a:pt x="47311" y="2116"/>
                    </a:cubicBezTo>
                    <a:cubicBezTo>
                      <a:pt x="49564" y="3993"/>
                      <a:pt x="50815" y="6621"/>
                      <a:pt x="52317" y="8999"/>
                    </a:cubicBezTo>
                    <a:cubicBezTo>
                      <a:pt x="54944" y="13253"/>
                      <a:pt x="57510" y="17571"/>
                      <a:pt x="60075" y="21888"/>
                    </a:cubicBezTo>
                    <a:cubicBezTo>
                      <a:pt x="60701" y="23014"/>
                      <a:pt x="61451" y="22889"/>
                      <a:pt x="62515" y="22639"/>
                    </a:cubicBezTo>
                    <a:cubicBezTo>
                      <a:pt x="70273" y="20574"/>
                      <a:pt x="78032" y="18509"/>
                      <a:pt x="85790" y="16444"/>
                    </a:cubicBezTo>
                    <a:cubicBezTo>
                      <a:pt x="87792" y="15944"/>
                      <a:pt x="89857" y="15756"/>
                      <a:pt x="91859" y="16507"/>
                    </a:cubicBezTo>
                    <a:cubicBezTo>
                      <a:pt x="94487" y="17571"/>
                      <a:pt x="95551" y="19635"/>
                      <a:pt x="94800" y="22388"/>
                    </a:cubicBezTo>
                    <a:cubicBezTo>
                      <a:pt x="94237" y="24453"/>
                      <a:pt x="92985" y="26080"/>
                      <a:pt x="91672" y="27644"/>
                    </a:cubicBezTo>
                    <a:cubicBezTo>
                      <a:pt x="86353" y="33963"/>
                      <a:pt x="80973" y="40220"/>
                      <a:pt x="75592" y="46477"/>
                    </a:cubicBezTo>
                    <a:cubicBezTo>
                      <a:pt x="74841" y="47353"/>
                      <a:pt x="74841" y="47916"/>
                      <a:pt x="75341" y="48854"/>
                    </a:cubicBezTo>
                    <a:cubicBezTo>
                      <a:pt x="78407" y="54611"/>
                      <a:pt x="81473" y="60429"/>
                      <a:pt x="84539" y="66186"/>
                    </a:cubicBezTo>
                    <a:cubicBezTo>
                      <a:pt x="84789" y="66624"/>
                      <a:pt x="85039" y="67061"/>
                      <a:pt x="85290" y="67562"/>
                    </a:cubicBezTo>
                    <a:cubicBezTo>
                      <a:pt x="86729" y="70565"/>
                      <a:pt x="87229" y="73569"/>
                      <a:pt x="85102" y="76447"/>
                    </a:cubicBezTo>
                    <a:cubicBezTo>
                      <a:pt x="82912" y="79387"/>
                      <a:pt x="79721" y="80326"/>
                      <a:pt x="76405" y="79450"/>
                    </a:cubicBezTo>
                    <a:cubicBezTo>
                      <a:pt x="70524" y="77948"/>
                      <a:pt x="64705" y="76009"/>
                      <a:pt x="58886" y="74257"/>
                    </a:cubicBezTo>
                    <a:cubicBezTo>
                      <a:pt x="58010" y="74006"/>
                      <a:pt x="58010" y="73256"/>
                      <a:pt x="57885" y="72630"/>
                    </a:cubicBezTo>
                    <a:cubicBezTo>
                      <a:pt x="57385" y="69814"/>
                      <a:pt x="56947" y="66999"/>
                      <a:pt x="56446" y="64183"/>
                    </a:cubicBezTo>
                    <a:cubicBezTo>
                      <a:pt x="56196" y="62995"/>
                      <a:pt x="56446" y="62682"/>
                      <a:pt x="57697" y="63057"/>
                    </a:cubicBezTo>
                    <a:cubicBezTo>
                      <a:pt x="62327" y="64371"/>
                      <a:pt x="67020" y="65685"/>
                      <a:pt x="71713" y="66936"/>
                    </a:cubicBezTo>
                    <a:cubicBezTo>
                      <a:pt x="72151" y="67061"/>
                      <a:pt x="72714" y="67562"/>
                      <a:pt x="73089" y="66999"/>
                    </a:cubicBezTo>
                    <a:cubicBezTo>
                      <a:pt x="73402" y="66561"/>
                      <a:pt x="72901" y="66060"/>
                      <a:pt x="72651" y="65622"/>
                    </a:cubicBezTo>
                    <a:cubicBezTo>
                      <a:pt x="69648" y="59929"/>
                      <a:pt x="66645" y="54235"/>
                      <a:pt x="63579" y="48604"/>
                    </a:cubicBezTo>
                    <a:cubicBezTo>
                      <a:pt x="63016" y="47603"/>
                      <a:pt x="63266" y="46977"/>
                      <a:pt x="63954" y="46227"/>
                    </a:cubicBezTo>
                    <a:cubicBezTo>
                      <a:pt x="68584" y="40846"/>
                      <a:pt x="73214" y="35402"/>
                      <a:pt x="77844" y="30022"/>
                    </a:cubicBezTo>
                    <a:cubicBezTo>
                      <a:pt x="78094" y="29458"/>
                      <a:pt x="78720" y="28958"/>
                      <a:pt x="78908" y="27832"/>
                    </a:cubicBezTo>
                    <a:close/>
                  </a:path>
                </a:pathLst>
              </a:custGeom>
              <a:solidFill>
                <a:srgbClr val="E87F4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84" name="Freeform: Shape 83">
                <a:extLst>
                  <a:ext uri="{FF2B5EF4-FFF2-40B4-BE49-F238E27FC236}">
                    <a16:creationId xmlns:a16="http://schemas.microsoft.com/office/drawing/2014/main" id="{14187751-606D-49C9-A05A-96D9114DE90B}"/>
                  </a:ext>
                </a:extLst>
              </p:cNvPr>
              <p:cNvSpPr/>
              <p:nvPr/>
            </p:nvSpPr>
            <p:spPr>
              <a:xfrm>
                <a:off x="7170065" y="3189268"/>
                <a:ext cx="67886" cy="77804"/>
              </a:xfrm>
              <a:custGeom>
                <a:avLst/>
                <a:gdLst>
                  <a:gd name="connsiteX0" fmla="*/ 25918 w 55685"/>
                  <a:gd name="connsiteY0" fmla="*/ 50033 h 63818"/>
                  <a:gd name="connsiteX1" fmla="*/ 14593 w 55685"/>
                  <a:gd name="connsiteY1" fmla="*/ 46341 h 63818"/>
                  <a:gd name="connsiteX2" fmla="*/ 13091 w 55685"/>
                  <a:gd name="connsiteY2" fmla="*/ 47092 h 63818"/>
                  <a:gd name="connsiteX3" fmla="*/ 11152 w 55685"/>
                  <a:gd name="connsiteY3" fmla="*/ 62421 h 63818"/>
                  <a:gd name="connsiteX4" fmla="*/ 9713 w 55685"/>
                  <a:gd name="connsiteY4" fmla="*/ 63610 h 63818"/>
                  <a:gd name="connsiteX5" fmla="*/ 1829 w 55685"/>
                  <a:gd name="connsiteY5" fmla="*/ 63610 h 63818"/>
                  <a:gd name="connsiteX6" fmla="*/ 515 w 55685"/>
                  <a:gd name="connsiteY6" fmla="*/ 62171 h 63818"/>
                  <a:gd name="connsiteX7" fmla="*/ 4144 w 55685"/>
                  <a:gd name="connsiteY7" fmla="*/ 35204 h 63818"/>
                  <a:gd name="connsiteX8" fmla="*/ 6584 w 55685"/>
                  <a:gd name="connsiteY8" fmla="*/ 20626 h 63818"/>
                  <a:gd name="connsiteX9" fmla="*/ 31549 w 55685"/>
                  <a:gd name="connsiteY9" fmla="*/ 604 h 63818"/>
                  <a:gd name="connsiteX10" fmla="*/ 55012 w 55685"/>
                  <a:gd name="connsiteY10" fmla="*/ 18123 h 63818"/>
                  <a:gd name="connsiteX11" fmla="*/ 50256 w 55685"/>
                  <a:gd name="connsiteY11" fmla="*/ 37457 h 63818"/>
                  <a:gd name="connsiteX12" fmla="*/ 25918 w 55685"/>
                  <a:gd name="connsiteY12" fmla="*/ 50033 h 63818"/>
                  <a:gd name="connsiteX13" fmla="*/ 28483 w 55685"/>
                  <a:gd name="connsiteY13" fmla="*/ 39208 h 63818"/>
                  <a:gd name="connsiteX14" fmla="*/ 44187 w 55685"/>
                  <a:gd name="connsiteY14" fmla="*/ 26445 h 63818"/>
                  <a:gd name="connsiteX15" fmla="*/ 30861 w 55685"/>
                  <a:gd name="connsiteY15" fmla="*/ 11366 h 63818"/>
                  <a:gd name="connsiteX16" fmla="*/ 16595 w 55685"/>
                  <a:gd name="connsiteY16" fmla="*/ 23379 h 63818"/>
                  <a:gd name="connsiteX17" fmla="*/ 28483 w 55685"/>
                  <a:gd name="connsiteY17" fmla="*/ 39208 h 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85" h="63818">
                    <a:moveTo>
                      <a:pt x="25918" y="50033"/>
                    </a:moveTo>
                    <a:cubicBezTo>
                      <a:pt x="22477" y="49970"/>
                      <a:pt x="18285" y="48906"/>
                      <a:pt x="14593" y="46341"/>
                    </a:cubicBezTo>
                    <a:cubicBezTo>
                      <a:pt x="13467" y="45590"/>
                      <a:pt x="13217" y="45903"/>
                      <a:pt x="13091" y="47092"/>
                    </a:cubicBezTo>
                    <a:cubicBezTo>
                      <a:pt x="12466" y="52222"/>
                      <a:pt x="11777" y="57290"/>
                      <a:pt x="11152" y="62421"/>
                    </a:cubicBezTo>
                    <a:cubicBezTo>
                      <a:pt x="11027" y="63422"/>
                      <a:pt x="10589" y="63610"/>
                      <a:pt x="9713" y="63610"/>
                    </a:cubicBezTo>
                    <a:cubicBezTo>
                      <a:pt x="7085" y="63547"/>
                      <a:pt x="4457" y="63547"/>
                      <a:pt x="1829" y="63610"/>
                    </a:cubicBezTo>
                    <a:cubicBezTo>
                      <a:pt x="703" y="63610"/>
                      <a:pt x="328" y="63359"/>
                      <a:pt x="515" y="62171"/>
                    </a:cubicBezTo>
                    <a:cubicBezTo>
                      <a:pt x="1767" y="53161"/>
                      <a:pt x="2893" y="44214"/>
                      <a:pt x="4144" y="35204"/>
                    </a:cubicBezTo>
                    <a:cubicBezTo>
                      <a:pt x="4833" y="30324"/>
                      <a:pt x="4895" y="25318"/>
                      <a:pt x="6584" y="20626"/>
                    </a:cubicBezTo>
                    <a:cubicBezTo>
                      <a:pt x="10776" y="8926"/>
                      <a:pt x="19035" y="1981"/>
                      <a:pt x="31549" y="604"/>
                    </a:cubicBezTo>
                    <a:cubicBezTo>
                      <a:pt x="43374" y="-647"/>
                      <a:pt x="53135" y="6924"/>
                      <a:pt x="55012" y="18123"/>
                    </a:cubicBezTo>
                    <a:cubicBezTo>
                      <a:pt x="56200" y="25193"/>
                      <a:pt x="54261" y="31638"/>
                      <a:pt x="50256" y="37457"/>
                    </a:cubicBezTo>
                    <a:cubicBezTo>
                      <a:pt x="44938" y="45215"/>
                      <a:pt x="35929" y="50033"/>
                      <a:pt x="25918" y="50033"/>
                    </a:cubicBezTo>
                    <a:close/>
                    <a:moveTo>
                      <a:pt x="28483" y="39208"/>
                    </a:moveTo>
                    <a:cubicBezTo>
                      <a:pt x="35866" y="39208"/>
                      <a:pt x="42686" y="33640"/>
                      <a:pt x="44187" y="26445"/>
                    </a:cubicBezTo>
                    <a:cubicBezTo>
                      <a:pt x="46002" y="17685"/>
                      <a:pt x="39808" y="10615"/>
                      <a:pt x="30861" y="11366"/>
                    </a:cubicBezTo>
                    <a:cubicBezTo>
                      <a:pt x="24354" y="11866"/>
                      <a:pt x="18285" y="16997"/>
                      <a:pt x="16595" y="23379"/>
                    </a:cubicBezTo>
                    <a:cubicBezTo>
                      <a:pt x="14405" y="31825"/>
                      <a:pt x="19911" y="39208"/>
                      <a:pt x="28483" y="39208"/>
                    </a:cubicBezTo>
                    <a:close/>
                  </a:path>
                </a:pathLst>
              </a:custGeom>
              <a:solidFill>
                <a:srgbClr val="34343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85" name="Freeform: Shape 84">
                <a:extLst>
                  <a:ext uri="{FF2B5EF4-FFF2-40B4-BE49-F238E27FC236}">
                    <a16:creationId xmlns:a16="http://schemas.microsoft.com/office/drawing/2014/main" id="{AAB28300-6CF9-4922-A947-ACEC37BF9ADD}"/>
                  </a:ext>
                </a:extLst>
              </p:cNvPr>
              <p:cNvSpPr/>
              <p:nvPr/>
            </p:nvSpPr>
            <p:spPr>
              <a:xfrm>
                <a:off x="7120912" y="3168446"/>
                <a:ext cx="58733" cy="82380"/>
              </a:xfrm>
              <a:custGeom>
                <a:avLst/>
                <a:gdLst>
                  <a:gd name="connsiteX0" fmla="*/ 11615 w 48176"/>
                  <a:gd name="connsiteY0" fmla="*/ 47654 h 67572"/>
                  <a:gd name="connsiteX1" fmla="*/ 14368 w 48176"/>
                  <a:gd name="connsiteY1" fmla="*/ 52847 h 67572"/>
                  <a:gd name="connsiteX2" fmla="*/ 22877 w 48176"/>
                  <a:gd name="connsiteY2" fmla="*/ 55725 h 67572"/>
                  <a:gd name="connsiteX3" fmla="*/ 29321 w 48176"/>
                  <a:gd name="connsiteY3" fmla="*/ 49281 h 67572"/>
                  <a:gd name="connsiteX4" fmla="*/ 27632 w 48176"/>
                  <a:gd name="connsiteY4" fmla="*/ 44150 h 67572"/>
                  <a:gd name="connsiteX5" fmla="*/ 17997 w 48176"/>
                  <a:gd name="connsiteY5" fmla="*/ 33764 h 67572"/>
                  <a:gd name="connsiteX6" fmla="*/ 11865 w 48176"/>
                  <a:gd name="connsiteY6" fmla="*/ 24817 h 67572"/>
                  <a:gd name="connsiteX7" fmla="*/ 15869 w 48176"/>
                  <a:gd name="connsiteY7" fmla="*/ 7861 h 67572"/>
                  <a:gd name="connsiteX8" fmla="*/ 31636 w 48176"/>
                  <a:gd name="connsiteY8" fmla="*/ 478 h 67572"/>
                  <a:gd name="connsiteX9" fmla="*/ 46590 w 48176"/>
                  <a:gd name="connsiteY9" fmla="*/ 8174 h 67572"/>
                  <a:gd name="connsiteX10" fmla="*/ 46027 w 48176"/>
                  <a:gd name="connsiteY10" fmla="*/ 12491 h 67572"/>
                  <a:gd name="connsiteX11" fmla="*/ 39207 w 48176"/>
                  <a:gd name="connsiteY11" fmla="*/ 17622 h 67572"/>
                  <a:gd name="connsiteX12" fmla="*/ 36892 w 48176"/>
                  <a:gd name="connsiteY12" fmla="*/ 17246 h 67572"/>
                  <a:gd name="connsiteX13" fmla="*/ 30448 w 48176"/>
                  <a:gd name="connsiteY13" fmla="*/ 12116 h 67572"/>
                  <a:gd name="connsiteX14" fmla="*/ 23002 w 48176"/>
                  <a:gd name="connsiteY14" fmla="*/ 17496 h 67572"/>
                  <a:gd name="connsiteX15" fmla="*/ 24754 w 48176"/>
                  <a:gd name="connsiteY15" fmla="*/ 21063 h 67572"/>
                  <a:gd name="connsiteX16" fmla="*/ 33826 w 48176"/>
                  <a:gd name="connsiteY16" fmla="*/ 30823 h 67572"/>
                  <a:gd name="connsiteX17" fmla="*/ 40959 w 48176"/>
                  <a:gd name="connsiteY17" fmla="*/ 41272 h 67572"/>
                  <a:gd name="connsiteX18" fmla="*/ 36767 w 48176"/>
                  <a:gd name="connsiteY18" fmla="*/ 58603 h 67572"/>
                  <a:gd name="connsiteX19" fmla="*/ 11114 w 48176"/>
                  <a:gd name="connsiteY19" fmla="*/ 66487 h 67572"/>
                  <a:gd name="connsiteX20" fmla="*/ 1416 w 48176"/>
                  <a:gd name="connsiteY20" fmla="*/ 57227 h 67572"/>
                  <a:gd name="connsiteX21" fmla="*/ 3231 w 48176"/>
                  <a:gd name="connsiteY21" fmla="*/ 51971 h 67572"/>
                  <a:gd name="connsiteX22" fmla="*/ 11615 w 48176"/>
                  <a:gd name="connsiteY22" fmla="*/ 47654 h 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76" h="67572">
                    <a:moveTo>
                      <a:pt x="11615" y="47654"/>
                    </a:moveTo>
                    <a:cubicBezTo>
                      <a:pt x="12491" y="49531"/>
                      <a:pt x="13179" y="51283"/>
                      <a:pt x="14368" y="52847"/>
                    </a:cubicBezTo>
                    <a:cubicBezTo>
                      <a:pt x="16558" y="55725"/>
                      <a:pt x="19561" y="56539"/>
                      <a:pt x="22877" y="55725"/>
                    </a:cubicBezTo>
                    <a:cubicBezTo>
                      <a:pt x="26193" y="54912"/>
                      <a:pt x="28758" y="53035"/>
                      <a:pt x="29321" y="49281"/>
                    </a:cubicBezTo>
                    <a:cubicBezTo>
                      <a:pt x="29572" y="47341"/>
                      <a:pt x="28821" y="45652"/>
                      <a:pt x="27632" y="44150"/>
                    </a:cubicBezTo>
                    <a:cubicBezTo>
                      <a:pt x="24691" y="40459"/>
                      <a:pt x="21125" y="37330"/>
                      <a:pt x="17997" y="33764"/>
                    </a:cubicBezTo>
                    <a:cubicBezTo>
                      <a:pt x="15619" y="31011"/>
                      <a:pt x="13116" y="28258"/>
                      <a:pt x="11865" y="24817"/>
                    </a:cubicBezTo>
                    <a:cubicBezTo>
                      <a:pt x="9488" y="18310"/>
                      <a:pt x="11490" y="12741"/>
                      <a:pt x="15869" y="7861"/>
                    </a:cubicBezTo>
                    <a:cubicBezTo>
                      <a:pt x="20061" y="3231"/>
                      <a:pt x="25380" y="666"/>
                      <a:pt x="31636" y="478"/>
                    </a:cubicBezTo>
                    <a:cubicBezTo>
                      <a:pt x="37956" y="290"/>
                      <a:pt x="42899" y="3106"/>
                      <a:pt x="46590" y="8174"/>
                    </a:cubicBezTo>
                    <a:cubicBezTo>
                      <a:pt x="48467" y="10677"/>
                      <a:pt x="48467" y="10677"/>
                      <a:pt x="46027" y="12491"/>
                    </a:cubicBezTo>
                    <a:cubicBezTo>
                      <a:pt x="43774" y="14180"/>
                      <a:pt x="41397" y="15870"/>
                      <a:pt x="39207" y="17622"/>
                    </a:cubicBezTo>
                    <a:cubicBezTo>
                      <a:pt x="38143" y="18435"/>
                      <a:pt x="37643" y="18623"/>
                      <a:pt x="36892" y="17246"/>
                    </a:cubicBezTo>
                    <a:cubicBezTo>
                      <a:pt x="35516" y="14681"/>
                      <a:pt x="33513" y="12741"/>
                      <a:pt x="30448" y="12116"/>
                    </a:cubicBezTo>
                    <a:cubicBezTo>
                      <a:pt x="26819" y="11427"/>
                      <a:pt x="22940" y="14243"/>
                      <a:pt x="23002" y="17496"/>
                    </a:cubicBezTo>
                    <a:cubicBezTo>
                      <a:pt x="23065" y="18998"/>
                      <a:pt x="23878" y="20062"/>
                      <a:pt x="24754" y="21063"/>
                    </a:cubicBezTo>
                    <a:cubicBezTo>
                      <a:pt x="27632" y="24441"/>
                      <a:pt x="30698" y="27632"/>
                      <a:pt x="33826" y="30823"/>
                    </a:cubicBezTo>
                    <a:cubicBezTo>
                      <a:pt x="36830" y="33889"/>
                      <a:pt x="39833" y="37017"/>
                      <a:pt x="40959" y="41272"/>
                    </a:cubicBezTo>
                    <a:cubicBezTo>
                      <a:pt x="42773" y="47779"/>
                      <a:pt x="40771" y="53535"/>
                      <a:pt x="36767" y="58603"/>
                    </a:cubicBezTo>
                    <a:cubicBezTo>
                      <a:pt x="30760" y="66236"/>
                      <a:pt x="20374" y="69302"/>
                      <a:pt x="11114" y="66487"/>
                    </a:cubicBezTo>
                    <a:cubicBezTo>
                      <a:pt x="6359" y="65048"/>
                      <a:pt x="3356" y="61669"/>
                      <a:pt x="1416" y="57227"/>
                    </a:cubicBezTo>
                    <a:cubicBezTo>
                      <a:pt x="-85" y="53786"/>
                      <a:pt x="-23" y="53723"/>
                      <a:pt x="3231" y="51971"/>
                    </a:cubicBezTo>
                    <a:cubicBezTo>
                      <a:pt x="6046" y="50595"/>
                      <a:pt x="8799" y="49156"/>
                      <a:pt x="11615" y="47654"/>
                    </a:cubicBezTo>
                    <a:close/>
                  </a:path>
                </a:pathLst>
              </a:custGeom>
              <a:solidFill>
                <a:srgbClr val="34343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86" name="Freeform: Shape 85">
                <a:extLst>
                  <a:ext uri="{FF2B5EF4-FFF2-40B4-BE49-F238E27FC236}">
                    <a16:creationId xmlns:a16="http://schemas.microsoft.com/office/drawing/2014/main" id="{9C698C8D-C1F8-4DFE-ACEA-3C471863A37D}"/>
                  </a:ext>
                </a:extLst>
              </p:cNvPr>
              <p:cNvSpPr/>
              <p:nvPr/>
            </p:nvSpPr>
            <p:spPr>
              <a:xfrm>
                <a:off x="7241880" y="3189116"/>
                <a:ext cx="61785" cy="61022"/>
              </a:xfrm>
              <a:custGeom>
                <a:avLst/>
                <a:gdLst>
                  <a:gd name="connsiteX0" fmla="*/ 35334 w 50679"/>
                  <a:gd name="connsiteY0" fmla="*/ 34453 h 50053"/>
                  <a:gd name="connsiteX1" fmla="*/ 33833 w 50679"/>
                  <a:gd name="connsiteY1" fmla="*/ 46404 h 50053"/>
                  <a:gd name="connsiteX2" fmla="*/ 32581 w 50679"/>
                  <a:gd name="connsiteY2" fmla="*/ 48031 h 50053"/>
                  <a:gd name="connsiteX3" fmla="*/ 6929 w 50679"/>
                  <a:gd name="connsiteY3" fmla="*/ 44276 h 50053"/>
                  <a:gd name="connsiteX4" fmla="*/ 672 w 50679"/>
                  <a:gd name="connsiteY4" fmla="*/ 25944 h 50053"/>
                  <a:gd name="connsiteX5" fmla="*/ 18441 w 50679"/>
                  <a:gd name="connsiteY5" fmla="*/ 2794 h 50053"/>
                  <a:gd name="connsiteX6" fmla="*/ 42467 w 50679"/>
                  <a:gd name="connsiteY6" fmla="*/ 5297 h 50053"/>
                  <a:gd name="connsiteX7" fmla="*/ 50351 w 50679"/>
                  <a:gd name="connsiteY7" fmla="*/ 23942 h 50053"/>
                  <a:gd name="connsiteX8" fmla="*/ 47410 w 50679"/>
                  <a:gd name="connsiteY8" fmla="*/ 47342 h 50053"/>
                  <a:gd name="connsiteX9" fmla="*/ 45345 w 50679"/>
                  <a:gd name="connsiteY9" fmla="*/ 49094 h 50053"/>
                  <a:gd name="connsiteX10" fmla="*/ 37837 w 50679"/>
                  <a:gd name="connsiteY10" fmla="*/ 49094 h 50053"/>
                  <a:gd name="connsiteX11" fmla="*/ 36711 w 50679"/>
                  <a:gd name="connsiteY11" fmla="*/ 47843 h 50053"/>
                  <a:gd name="connsiteX12" fmla="*/ 39401 w 50679"/>
                  <a:gd name="connsiteY12" fmla="*/ 27321 h 50053"/>
                  <a:gd name="connsiteX13" fmla="*/ 37900 w 50679"/>
                  <a:gd name="connsiteY13" fmla="*/ 17498 h 50053"/>
                  <a:gd name="connsiteX14" fmla="*/ 25198 w 50679"/>
                  <a:gd name="connsiteY14" fmla="*/ 11616 h 50053"/>
                  <a:gd name="connsiteX15" fmla="*/ 11308 w 50679"/>
                  <a:gd name="connsiteY15" fmla="*/ 28259 h 50053"/>
                  <a:gd name="connsiteX16" fmla="*/ 22195 w 50679"/>
                  <a:gd name="connsiteY16" fmla="*/ 39459 h 50053"/>
                  <a:gd name="connsiteX17" fmla="*/ 34271 w 50679"/>
                  <a:gd name="connsiteY17" fmla="*/ 35267 h 50053"/>
                  <a:gd name="connsiteX18" fmla="*/ 34771 w 50679"/>
                  <a:gd name="connsiteY18" fmla="*/ 34829 h 50053"/>
                  <a:gd name="connsiteX19" fmla="*/ 35334 w 50679"/>
                  <a:gd name="connsiteY19" fmla="*/ 34453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679" h="50053">
                    <a:moveTo>
                      <a:pt x="35334" y="34453"/>
                    </a:moveTo>
                    <a:cubicBezTo>
                      <a:pt x="34834" y="38520"/>
                      <a:pt x="34271" y="42462"/>
                      <a:pt x="33833" y="46404"/>
                    </a:cubicBezTo>
                    <a:cubicBezTo>
                      <a:pt x="33708" y="47217"/>
                      <a:pt x="33332" y="47718"/>
                      <a:pt x="32581" y="48031"/>
                    </a:cubicBezTo>
                    <a:cubicBezTo>
                      <a:pt x="24072" y="51534"/>
                      <a:pt x="14124" y="51096"/>
                      <a:pt x="6929" y="44276"/>
                    </a:cubicBezTo>
                    <a:cubicBezTo>
                      <a:pt x="1736" y="39334"/>
                      <a:pt x="-204" y="33077"/>
                      <a:pt x="672" y="25944"/>
                    </a:cubicBezTo>
                    <a:cubicBezTo>
                      <a:pt x="2111" y="14807"/>
                      <a:pt x="8368" y="7111"/>
                      <a:pt x="18441" y="2794"/>
                    </a:cubicBezTo>
                    <a:cubicBezTo>
                      <a:pt x="26763" y="-772"/>
                      <a:pt x="35084" y="-459"/>
                      <a:pt x="42467" y="5297"/>
                    </a:cubicBezTo>
                    <a:cubicBezTo>
                      <a:pt x="48474" y="9927"/>
                      <a:pt x="51039" y="16434"/>
                      <a:pt x="50351" y="23942"/>
                    </a:cubicBezTo>
                    <a:cubicBezTo>
                      <a:pt x="49600" y="31763"/>
                      <a:pt x="48348" y="39521"/>
                      <a:pt x="47410" y="47342"/>
                    </a:cubicBezTo>
                    <a:cubicBezTo>
                      <a:pt x="47222" y="48781"/>
                      <a:pt x="46722" y="49157"/>
                      <a:pt x="45345" y="49094"/>
                    </a:cubicBezTo>
                    <a:cubicBezTo>
                      <a:pt x="42843" y="49032"/>
                      <a:pt x="40340" y="49032"/>
                      <a:pt x="37837" y="49094"/>
                    </a:cubicBezTo>
                    <a:cubicBezTo>
                      <a:pt x="36836" y="49094"/>
                      <a:pt x="36586" y="48844"/>
                      <a:pt x="36711" y="47843"/>
                    </a:cubicBezTo>
                    <a:cubicBezTo>
                      <a:pt x="37649" y="41023"/>
                      <a:pt x="38525" y="34141"/>
                      <a:pt x="39401" y="27321"/>
                    </a:cubicBezTo>
                    <a:cubicBezTo>
                      <a:pt x="39777" y="23942"/>
                      <a:pt x="39339" y="20626"/>
                      <a:pt x="37900" y="17498"/>
                    </a:cubicBezTo>
                    <a:cubicBezTo>
                      <a:pt x="35835" y="13055"/>
                      <a:pt x="30892" y="10803"/>
                      <a:pt x="25198" y="11616"/>
                    </a:cubicBezTo>
                    <a:cubicBezTo>
                      <a:pt x="17127" y="12742"/>
                      <a:pt x="11058" y="20125"/>
                      <a:pt x="11308" y="28259"/>
                    </a:cubicBezTo>
                    <a:cubicBezTo>
                      <a:pt x="11496" y="34015"/>
                      <a:pt x="16439" y="39083"/>
                      <a:pt x="22195" y="39459"/>
                    </a:cubicBezTo>
                    <a:cubicBezTo>
                      <a:pt x="26825" y="39772"/>
                      <a:pt x="30830" y="38395"/>
                      <a:pt x="34271" y="35267"/>
                    </a:cubicBezTo>
                    <a:cubicBezTo>
                      <a:pt x="34458" y="35142"/>
                      <a:pt x="34646" y="34954"/>
                      <a:pt x="34771" y="34829"/>
                    </a:cubicBezTo>
                    <a:cubicBezTo>
                      <a:pt x="34896" y="34641"/>
                      <a:pt x="34959" y="34579"/>
                      <a:pt x="35334" y="34453"/>
                    </a:cubicBezTo>
                    <a:close/>
                  </a:path>
                </a:pathLst>
              </a:custGeom>
              <a:solidFill>
                <a:srgbClr val="34343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87" name="Freeform: Shape 86">
                <a:extLst>
                  <a:ext uri="{FF2B5EF4-FFF2-40B4-BE49-F238E27FC236}">
                    <a16:creationId xmlns:a16="http://schemas.microsoft.com/office/drawing/2014/main" id="{A8C4A748-BEEA-4F8D-ADE2-98FA72184569}"/>
                  </a:ext>
                </a:extLst>
              </p:cNvPr>
              <p:cNvSpPr/>
              <p:nvPr/>
            </p:nvSpPr>
            <p:spPr>
              <a:xfrm>
                <a:off x="7337366" y="3170668"/>
                <a:ext cx="57208" cy="78565"/>
              </a:xfrm>
              <a:custGeom>
                <a:avLst/>
                <a:gdLst>
                  <a:gd name="connsiteX0" fmla="*/ 20454 w 46925"/>
                  <a:gd name="connsiteY0" fmla="*/ 469 h 64444"/>
                  <a:gd name="connsiteX1" fmla="*/ 16763 w 46925"/>
                  <a:gd name="connsiteY1" fmla="*/ 28812 h 64444"/>
                  <a:gd name="connsiteX2" fmla="*/ 36221 w 46925"/>
                  <a:gd name="connsiteY2" fmla="*/ 7352 h 64444"/>
                  <a:gd name="connsiteX3" fmla="*/ 38223 w 46925"/>
                  <a:gd name="connsiteY3" fmla="*/ 18301 h 64444"/>
                  <a:gd name="connsiteX4" fmla="*/ 37347 w 46925"/>
                  <a:gd name="connsiteY4" fmla="*/ 19865 h 64444"/>
                  <a:gd name="connsiteX5" fmla="*/ 25898 w 46925"/>
                  <a:gd name="connsiteY5" fmla="*/ 31816 h 64444"/>
                  <a:gd name="connsiteX6" fmla="*/ 25710 w 46925"/>
                  <a:gd name="connsiteY6" fmla="*/ 34318 h 64444"/>
                  <a:gd name="connsiteX7" fmla="*/ 46169 w 46925"/>
                  <a:gd name="connsiteY7" fmla="*/ 62912 h 64444"/>
                  <a:gd name="connsiteX8" fmla="*/ 46670 w 46925"/>
                  <a:gd name="connsiteY8" fmla="*/ 63725 h 64444"/>
                  <a:gd name="connsiteX9" fmla="*/ 45544 w 46925"/>
                  <a:gd name="connsiteY9" fmla="*/ 64100 h 64444"/>
                  <a:gd name="connsiteX10" fmla="*/ 34595 w 46925"/>
                  <a:gd name="connsiteY10" fmla="*/ 64100 h 64444"/>
                  <a:gd name="connsiteX11" fmla="*/ 31716 w 46925"/>
                  <a:gd name="connsiteY11" fmla="*/ 62536 h 64444"/>
                  <a:gd name="connsiteX12" fmla="*/ 16638 w 46925"/>
                  <a:gd name="connsiteY12" fmla="*/ 39574 h 64444"/>
                  <a:gd name="connsiteX13" fmla="*/ 15574 w 46925"/>
                  <a:gd name="connsiteY13" fmla="*/ 38197 h 64444"/>
                  <a:gd name="connsiteX14" fmla="*/ 14385 w 46925"/>
                  <a:gd name="connsiteY14" fmla="*/ 47270 h 64444"/>
                  <a:gd name="connsiteX15" fmla="*/ 12383 w 46925"/>
                  <a:gd name="connsiteY15" fmla="*/ 62661 h 64444"/>
                  <a:gd name="connsiteX16" fmla="*/ 10819 w 46925"/>
                  <a:gd name="connsiteY16" fmla="*/ 64100 h 64444"/>
                  <a:gd name="connsiteX17" fmla="*/ 1747 w 46925"/>
                  <a:gd name="connsiteY17" fmla="*/ 64100 h 64444"/>
                  <a:gd name="connsiteX18" fmla="*/ 495 w 46925"/>
                  <a:gd name="connsiteY18" fmla="*/ 62724 h 64444"/>
                  <a:gd name="connsiteX19" fmla="*/ 4500 w 46925"/>
                  <a:gd name="connsiteY19" fmla="*/ 33067 h 64444"/>
                  <a:gd name="connsiteX20" fmla="*/ 7440 w 46925"/>
                  <a:gd name="connsiteY20" fmla="*/ 10105 h 64444"/>
                  <a:gd name="connsiteX21" fmla="*/ 8191 w 46925"/>
                  <a:gd name="connsiteY21" fmla="*/ 8290 h 64444"/>
                  <a:gd name="connsiteX22" fmla="*/ 20454 w 46925"/>
                  <a:gd name="connsiteY22" fmla="*/ 469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25" h="64444">
                    <a:moveTo>
                      <a:pt x="20454" y="469"/>
                    </a:moveTo>
                    <a:cubicBezTo>
                      <a:pt x="19203" y="9980"/>
                      <a:pt x="18014" y="19177"/>
                      <a:pt x="16763" y="28812"/>
                    </a:cubicBezTo>
                    <a:cubicBezTo>
                      <a:pt x="23332" y="21554"/>
                      <a:pt x="29652" y="14547"/>
                      <a:pt x="36221" y="7352"/>
                    </a:cubicBezTo>
                    <a:cubicBezTo>
                      <a:pt x="36909" y="11231"/>
                      <a:pt x="37535" y="14735"/>
                      <a:pt x="38223" y="18301"/>
                    </a:cubicBezTo>
                    <a:cubicBezTo>
                      <a:pt x="38349" y="19052"/>
                      <a:pt x="37723" y="19427"/>
                      <a:pt x="37347" y="19865"/>
                    </a:cubicBezTo>
                    <a:cubicBezTo>
                      <a:pt x="33531" y="23869"/>
                      <a:pt x="29777" y="27874"/>
                      <a:pt x="25898" y="31816"/>
                    </a:cubicBezTo>
                    <a:cubicBezTo>
                      <a:pt x="24959" y="32754"/>
                      <a:pt x="24959" y="33317"/>
                      <a:pt x="25710" y="34318"/>
                    </a:cubicBezTo>
                    <a:cubicBezTo>
                      <a:pt x="32530" y="43829"/>
                      <a:pt x="39350" y="53401"/>
                      <a:pt x="46169" y="62912"/>
                    </a:cubicBezTo>
                    <a:cubicBezTo>
                      <a:pt x="46357" y="63162"/>
                      <a:pt x="46545" y="63475"/>
                      <a:pt x="46670" y="63725"/>
                    </a:cubicBezTo>
                    <a:cubicBezTo>
                      <a:pt x="46357" y="64225"/>
                      <a:pt x="45919" y="64038"/>
                      <a:pt x="45544" y="64100"/>
                    </a:cubicBezTo>
                    <a:cubicBezTo>
                      <a:pt x="41915" y="64100"/>
                      <a:pt x="38223" y="64038"/>
                      <a:pt x="34595" y="64100"/>
                    </a:cubicBezTo>
                    <a:cubicBezTo>
                      <a:pt x="33281" y="64100"/>
                      <a:pt x="32467" y="63725"/>
                      <a:pt x="31716" y="62536"/>
                    </a:cubicBezTo>
                    <a:cubicBezTo>
                      <a:pt x="26711" y="54840"/>
                      <a:pt x="21643" y="47207"/>
                      <a:pt x="16638" y="39574"/>
                    </a:cubicBezTo>
                    <a:cubicBezTo>
                      <a:pt x="16387" y="39199"/>
                      <a:pt x="16075" y="38886"/>
                      <a:pt x="15574" y="38197"/>
                    </a:cubicBezTo>
                    <a:cubicBezTo>
                      <a:pt x="15136" y="41451"/>
                      <a:pt x="14761" y="44392"/>
                      <a:pt x="14385" y="47270"/>
                    </a:cubicBezTo>
                    <a:cubicBezTo>
                      <a:pt x="13697" y="52400"/>
                      <a:pt x="13009" y="57531"/>
                      <a:pt x="12383" y="62661"/>
                    </a:cubicBezTo>
                    <a:cubicBezTo>
                      <a:pt x="12258" y="63662"/>
                      <a:pt x="11882" y="64163"/>
                      <a:pt x="10819" y="64100"/>
                    </a:cubicBezTo>
                    <a:cubicBezTo>
                      <a:pt x="7816" y="64038"/>
                      <a:pt x="4750" y="64038"/>
                      <a:pt x="1747" y="64100"/>
                    </a:cubicBezTo>
                    <a:cubicBezTo>
                      <a:pt x="683" y="64100"/>
                      <a:pt x="370" y="63788"/>
                      <a:pt x="495" y="62724"/>
                    </a:cubicBezTo>
                    <a:cubicBezTo>
                      <a:pt x="1872" y="52838"/>
                      <a:pt x="3186" y="42953"/>
                      <a:pt x="4500" y="33067"/>
                    </a:cubicBezTo>
                    <a:cubicBezTo>
                      <a:pt x="5501" y="25434"/>
                      <a:pt x="6502" y="17800"/>
                      <a:pt x="7440" y="10105"/>
                    </a:cubicBezTo>
                    <a:cubicBezTo>
                      <a:pt x="7503" y="9416"/>
                      <a:pt x="7503" y="8728"/>
                      <a:pt x="8191" y="8290"/>
                    </a:cubicBezTo>
                    <a:cubicBezTo>
                      <a:pt x="12195" y="5850"/>
                      <a:pt x="16200" y="3222"/>
                      <a:pt x="20454" y="469"/>
                    </a:cubicBezTo>
                    <a:close/>
                  </a:path>
                </a:pathLst>
              </a:custGeom>
              <a:solidFill>
                <a:srgbClr val="34343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88" name="Freeform: Shape 87">
                <a:extLst>
                  <a:ext uri="{FF2B5EF4-FFF2-40B4-BE49-F238E27FC236}">
                    <a16:creationId xmlns:a16="http://schemas.microsoft.com/office/drawing/2014/main" id="{35CAAE7F-696D-4D15-AA8F-A2DBF1867E07}"/>
                  </a:ext>
                </a:extLst>
              </p:cNvPr>
              <p:cNvSpPr/>
              <p:nvPr/>
            </p:nvSpPr>
            <p:spPr>
              <a:xfrm>
                <a:off x="7305247" y="3190695"/>
                <a:ext cx="34324" cy="58734"/>
              </a:xfrm>
              <a:custGeom>
                <a:avLst/>
                <a:gdLst>
                  <a:gd name="connsiteX0" fmla="*/ 5755 w 28155"/>
                  <a:gd name="connsiteY0" fmla="*/ 47736 h 48176"/>
                  <a:gd name="connsiteX1" fmla="*/ 1501 w 28155"/>
                  <a:gd name="connsiteY1" fmla="*/ 47736 h 48176"/>
                  <a:gd name="connsiteX2" fmla="*/ 499 w 28155"/>
                  <a:gd name="connsiteY2" fmla="*/ 46547 h 48176"/>
                  <a:gd name="connsiteX3" fmla="*/ 3002 w 28155"/>
                  <a:gd name="connsiteY3" fmla="*/ 27715 h 48176"/>
                  <a:gd name="connsiteX4" fmla="*/ 4629 w 28155"/>
                  <a:gd name="connsiteY4" fmla="*/ 14888 h 48176"/>
                  <a:gd name="connsiteX5" fmla="*/ 20709 w 28155"/>
                  <a:gd name="connsiteY5" fmla="*/ 498 h 48176"/>
                  <a:gd name="connsiteX6" fmla="*/ 26528 w 28155"/>
                  <a:gd name="connsiteY6" fmla="*/ 498 h 48176"/>
                  <a:gd name="connsiteX7" fmla="*/ 27654 w 28155"/>
                  <a:gd name="connsiteY7" fmla="*/ 1812 h 48176"/>
                  <a:gd name="connsiteX8" fmla="*/ 26528 w 28155"/>
                  <a:gd name="connsiteY8" fmla="*/ 10383 h 48176"/>
                  <a:gd name="connsiteX9" fmla="*/ 25276 w 28155"/>
                  <a:gd name="connsiteY9" fmla="*/ 11510 h 48176"/>
                  <a:gd name="connsiteX10" fmla="*/ 20146 w 28155"/>
                  <a:gd name="connsiteY10" fmla="*/ 11510 h 48176"/>
                  <a:gd name="connsiteX11" fmla="*/ 15641 w 28155"/>
                  <a:gd name="connsiteY11" fmla="*/ 15201 h 48176"/>
                  <a:gd name="connsiteX12" fmla="*/ 13889 w 28155"/>
                  <a:gd name="connsiteY12" fmla="*/ 28528 h 48176"/>
                  <a:gd name="connsiteX13" fmla="*/ 11511 w 28155"/>
                  <a:gd name="connsiteY13" fmla="*/ 46547 h 48176"/>
                  <a:gd name="connsiteX14" fmla="*/ 10135 w 28155"/>
                  <a:gd name="connsiteY14" fmla="*/ 47799 h 48176"/>
                  <a:gd name="connsiteX15" fmla="*/ 5755 w 28155"/>
                  <a:gd name="connsiteY15" fmla="*/ 47736 h 48176"/>
                  <a:gd name="connsiteX16" fmla="*/ 5755 w 28155"/>
                  <a:gd name="connsiteY16" fmla="*/ 47736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55" h="48176">
                    <a:moveTo>
                      <a:pt x="5755" y="47736"/>
                    </a:moveTo>
                    <a:cubicBezTo>
                      <a:pt x="4316" y="47736"/>
                      <a:pt x="2877" y="47736"/>
                      <a:pt x="1501" y="47736"/>
                    </a:cubicBezTo>
                    <a:cubicBezTo>
                      <a:pt x="625" y="47736"/>
                      <a:pt x="374" y="47486"/>
                      <a:pt x="499" y="46547"/>
                    </a:cubicBezTo>
                    <a:cubicBezTo>
                      <a:pt x="1375" y="40291"/>
                      <a:pt x="2189" y="33971"/>
                      <a:pt x="3002" y="27715"/>
                    </a:cubicBezTo>
                    <a:cubicBezTo>
                      <a:pt x="3565" y="23460"/>
                      <a:pt x="4254" y="19205"/>
                      <a:pt x="4629" y="14888"/>
                    </a:cubicBezTo>
                    <a:cubicBezTo>
                      <a:pt x="5442" y="6129"/>
                      <a:pt x="13013" y="-3"/>
                      <a:pt x="20709" y="498"/>
                    </a:cubicBezTo>
                    <a:cubicBezTo>
                      <a:pt x="22648" y="623"/>
                      <a:pt x="24588" y="560"/>
                      <a:pt x="26528" y="498"/>
                    </a:cubicBezTo>
                    <a:cubicBezTo>
                      <a:pt x="27591" y="435"/>
                      <a:pt x="27779" y="873"/>
                      <a:pt x="27654" y="1812"/>
                    </a:cubicBezTo>
                    <a:cubicBezTo>
                      <a:pt x="27216" y="4690"/>
                      <a:pt x="26840" y="7505"/>
                      <a:pt x="26528" y="10383"/>
                    </a:cubicBezTo>
                    <a:cubicBezTo>
                      <a:pt x="26402" y="11259"/>
                      <a:pt x="26090" y="11510"/>
                      <a:pt x="25276" y="11510"/>
                    </a:cubicBezTo>
                    <a:cubicBezTo>
                      <a:pt x="23587" y="11447"/>
                      <a:pt x="21835" y="11510"/>
                      <a:pt x="20146" y="11510"/>
                    </a:cubicBezTo>
                    <a:cubicBezTo>
                      <a:pt x="17518" y="11510"/>
                      <a:pt x="16016" y="12698"/>
                      <a:pt x="15641" y="15201"/>
                    </a:cubicBezTo>
                    <a:cubicBezTo>
                      <a:pt x="15015" y="19643"/>
                      <a:pt x="14452" y="24086"/>
                      <a:pt x="13889" y="28528"/>
                    </a:cubicBezTo>
                    <a:cubicBezTo>
                      <a:pt x="13076" y="34534"/>
                      <a:pt x="12325" y="40541"/>
                      <a:pt x="11511" y="46547"/>
                    </a:cubicBezTo>
                    <a:cubicBezTo>
                      <a:pt x="11386" y="47423"/>
                      <a:pt x="11073" y="47799"/>
                      <a:pt x="10135" y="47799"/>
                    </a:cubicBezTo>
                    <a:cubicBezTo>
                      <a:pt x="8571" y="47611"/>
                      <a:pt x="7132" y="47674"/>
                      <a:pt x="5755" y="47736"/>
                    </a:cubicBezTo>
                    <a:cubicBezTo>
                      <a:pt x="5755" y="47674"/>
                      <a:pt x="5755" y="47736"/>
                      <a:pt x="5755" y="47736"/>
                    </a:cubicBezTo>
                    <a:close/>
                  </a:path>
                </a:pathLst>
              </a:custGeom>
              <a:solidFill>
                <a:srgbClr val="34343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89" name="Freeform: Shape 88">
                <a:extLst>
                  <a:ext uri="{FF2B5EF4-FFF2-40B4-BE49-F238E27FC236}">
                    <a16:creationId xmlns:a16="http://schemas.microsoft.com/office/drawing/2014/main" id="{EBB7D0F5-DAA8-4175-BEC9-5DA4E1B3AD12}"/>
                  </a:ext>
                </a:extLst>
              </p:cNvPr>
              <p:cNvSpPr/>
              <p:nvPr/>
            </p:nvSpPr>
            <p:spPr>
              <a:xfrm>
                <a:off x="7446016" y="3203315"/>
                <a:ext cx="35088" cy="36613"/>
              </a:xfrm>
              <a:custGeom>
                <a:avLst/>
                <a:gdLst>
                  <a:gd name="connsiteX0" fmla="*/ 14735 w 28781"/>
                  <a:gd name="connsiteY0" fmla="*/ 25371 h 30032"/>
                  <a:gd name="connsiteX1" fmla="*/ 18989 w 28781"/>
                  <a:gd name="connsiteY1" fmla="*/ 12920 h 30032"/>
                  <a:gd name="connsiteX2" fmla="*/ 22743 w 28781"/>
                  <a:gd name="connsiteY2" fmla="*/ 1783 h 30032"/>
                  <a:gd name="connsiteX3" fmla="*/ 24495 w 28781"/>
                  <a:gd name="connsiteY3" fmla="*/ 469 h 30032"/>
                  <a:gd name="connsiteX4" fmla="*/ 28562 w 28781"/>
                  <a:gd name="connsiteY4" fmla="*/ 4474 h 30032"/>
                  <a:gd name="connsiteX5" fmla="*/ 28625 w 28781"/>
                  <a:gd name="connsiteY5" fmla="*/ 28437 h 30032"/>
                  <a:gd name="connsiteX6" fmla="*/ 26622 w 28781"/>
                  <a:gd name="connsiteY6" fmla="*/ 29939 h 30032"/>
                  <a:gd name="connsiteX7" fmla="*/ 24745 w 28781"/>
                  <a:gd name="connsiteY7" fmla="*/ 28437 h 30032"/>
                  <a:gd name="connsiteX8" fmla="*/ 24808 w 28781"/>
                  <a:gd name="connsiteY8" fmla="*/ 7602 h 30032"/>
                  <a:gd name="connsiteX9" fmla="*/ 24808 w 28781"/>
                  <a:gd name="connsiteY9" fmla="*/ 5975 h 30032"/>
                  <a:gd name="connsiteX10" fmla="*/ 24558 w 28781"/>
                  <a:gd name="connsiteY10" fmla="*/ 5913 h 30032"/>
                  <a:gd name="connsiteX11" fmla="*/ 20428 w 28781"/>
                  <a:gd name="connsiteY11" fmla="*/ 17926 h 30032"/>
                  <a:gd name="connsiteX12" fmla="*/ 16737 w 28781"/>
                  <a:gd name="connsiteY12" fmla="*/ 28750 h 30032"/>
                  <a:gd name="connsiteX13" fmla="*/ 14359 w 28781"/>
                  <a:gd name="connsiteY13" fmla="*/ 30001 h 30032"/>
                  <a:gd name="connsiteX14" fmla="*/ 12232 w 28781"/>
                  <a:gd name="connsiteY14" fmla="*/ 28750 h 30032"/>
                  <a:gd name="connsiteX15" fmla="*/ 4974 w 28781"/>
                  <a:gd name="connsiteY15" fmla="*/ 7289 h 30032"/>
                  <a:gd name="connsiteX16" fmla="*/ 4286 w 28781"/>
                  <a:gd name="connsiteY16" fmla="*/ 6100 h 30032"/>
                  <a:gd name="connsiteX17" fmla="*/ 4286 w 28781"/>
                  <a:gd name="connsiteY17" fmla="*/ 12295 h 30032"/>
                  <a:gd name="connsiteX18" fmla="*/ 4286 w 28781"/>
                  <a:gd name="connsiteY18" fmla="*/ 28562 h 30032"/>
                  <a:gd name="connsiteX19" fmla="*/ 2784 w 28781"/>
                  <a:gd name="connsiteY19" fmla="*/ 30064 h 30032"/>
                  <a:gd name="connsiteX20" fmla="*/ 469 w 28781"/>
                  <a:gd name="connsiteY20" fmla="*/ 27686 h 30032"/>
                  <a:gd name="connsiteX21" fmla="*/ 469 w 28781"/>
                  <a:gd name="connsiteY21" fmla="*/ 2221 h 30032"/>
                  <a:gd name="connsiteX22" fmla="*/ 2033 w 28781"/>
                  <a:gd name="connsiteY22" fmla="*/ 594 h 30032"/>
                  <a:gd name="connsiteX23" fmla="*/ 7727 w 28781"/>
                  <a:gd name="connsiteY23" fmla="*/ 4724 h 30032"/>
                  <a:gd name="connsiteX24" fmla="*/ 14234 w 28781"/>
                  <a:gd name="connsiteY24" fmla="*/ 24307 h 30032"/>
                  <a:gd name="connsiteX25" fmla="*/ 14735 w 28781"/>
                  <a:gd name="connsiteY25" fmla="*/ 25371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81" h="30032">
                    <a:moveTo>
                      <a:pt x="14735" y="25371"/>
                    </a:moveTo>
                    <a:cubicBezTo>
                      <a:pt x="16174" y="21054"/>
                      <a:pt x="17613" y="16987"/>
                      <a:pt x="18989" y="12920"/>
                    </a:cubicBezTo>
                    <a:cubicBezTo>
                      <a:pt x="20241" y="9229"/>
                      <a:pt x="21555" y="5475"/>
                      <a:pt x="22743" y="1783"/>
                    </a:cubicBezTo>
                    <a:cubicBezTo>
                      <a:pt x="23056" y="845"/>
                      <a:pt x="23432" y="469"/>
                      <a:pt x="24495" y="469"/>
                    </a:cubicBezTo>
                    <a:cubicBezTo>
                      <a:pt x="28562" y="469"/>
                      <a:pt x="28562" y="469"/>
                      <a:pt x="28562" y="4474"/>
                    </a:cubicBezTo>
                    <a:cubicBezTo>
                      <a:pt x="28562" y="12482"/>
                      <a:pt x="28499" y="20428"/>
                      <a:pt x="28625" y="28437"/>
                    </a:cubicBezTo>
                    <a:cubicBezTo>
                      <a:pt x="28625" y="30314"/>
                      <a:pt x="27624" y="29876"/>
                      <a:pt x="26622" y="29939"/>
                    </a:cubicBezTo>
                    <a:cubicBezTo>
                      <a:pt x="25559" y="30001"/>
                      <a:pt x="24745" y="30126"/>
                      <a:pt x="24745" y="28437"/>
                    </a:cubicBezTo>
                    <a:cubicBezTo>
                      <a:pt x="24871" y="21492"/>
                      <a:pt x="24808" y="14547"/>
                      <a:pt x="24808" y="7602"/>
                    </a:cubicBezTo>
                    <a:cubicBezTo>
                      <a:pt x="24808" y="7039"/>
                      <a:pt x="24808" y="6538"/>
                      <a:pt x="24808" y="5975"/>
                    </a:cubicBezTo>
                    <a:cubicBezTo>
                      <a:pt x="24745" y="5975"/>
                      <a:pt x="24620" y="5913"/>
                      <a:pt x="24558" y="5913"/>
                    </a:cubicBezTo>
                    <a:cubicBezTo>
                      <a:pt x="23181" y="9917"/>
                      <a:pt x="21805" y="13921"/>
                      <a:pt x="20428" y="17926"/>
                    </a:cubicBezTo>
                    <a:cubicBezTo>
                      <a:pt x="19177" y="21554"/>
                      <a:pt x="17863" y="25121"/>
                      <a:pt x="16737" y="28750"/>
                    </a:cubicBezTo>
                    <a:cubicBezTo>
                      <a:pt x="16299" y="30251"/>
                      <a:pt x="15360" y="29939"/>
                      <a:pt x="14359" y="30001"/>
                    </a:cubicBezTo>
                    <a:cubicBezTo>
                      <a:pt x="13358" y="30064"/>
                      <a:pt x="12607" y="29939"/>
                      <a:pt x="12232" y="28750"/>
                    </a:cubicBezTo>
                    <a:cubicBezTo>
                      <a:pt x="9854" y="21554"/>
                      <a:pt x="7414" y="14422"/>
                      <a:pt x="4974" y="7289"/>
                    </a:cubicBezTo>
                    <a:cubicBezTo>
                      <a:pt x="4849" y="6851"/>
                      <a:pt x="4661" y="6476"/>
                      <a:pt x="4286" y="6100"/>
                    </a:cubicBezTo>
                    <a:cubicBezTo>
                      <a:pt x="4286" y="8165"/>
                      <a:pt x="4286" y="10230"/>
                      <a:pt x="4286" y="12295"/>
                    </a:cubicBezTo>
                    <a:cubicBezTo>
                      <a:pt x="4286" y="17738"/>
                      <a:pt x="4223" y="23119"/>
                      <a:pt x="4286" y="28562"/>
                    </a:cubicBezTo>
                    <a:cubicBezTo>
                      <a:pt x="4286" y="29751"/>
                      <a:pt x="4036" y="30126"/>
                      <a:pt x="2784" y="30064"/>
                    </a:cubicBezTo>
                    <a:cubicBezTo>
                      <a:pt x="469" y="30001"/>
                      <a:pt x="469" y="30064"/>
                      <a:pt x="469" y="27686"/>
                    </a:cubicBezTo>
                    <a:cubicBezTo>
                      <a:pt x="469" y="19177"/>
                      <a:pt x="469" y="10730"/>
                      <a:pt x="469" y="2221"/>
                    </a:cubicBezTo>
                    <a:cubicBezTo>
                      <a:pt x="469" y="1032"/>
                      <a:pt x="657" y="532"/>
                      <a:pt x="2033" y="594"/>
                    </a:cubicBezTo>
                    <a:cubicBezTo>
                      <a:pt x="6351" y="657"/>
                      <a:pt x="6351" y="594"/>
                      <a:pt x="7727" y="4724"/>
                    </a:cubicBezTo>
                    <a:cubicBezTo>
                      <a:pt x="9917" y="11231"/>
                      <a:pt x="12044" y="17800"/>
                      <a:pt x="14234" y="24307"/>
                    </a:cubicBezTo>
                    <a:cubicBezTo>
                      <a:pt x="14359" y="24495"/>
                      <a:pt x="14547" y="24808"/>
                      <a:pt x="14735" y="25371"/>
                    </a:cubicBezTo>
                    <a:close/>
                  </a:path>
                </a:pathLst>
              </a:custGeom>
              <a:solidFill>
                <a:srgbClr val="3B373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90" name="Freeform: Shape 89">
                <a:extLst>
                  <a:ext uri="{FF2B5EF4-FFF2-40B4-BE49-F238E27FC236}">
                    <a16:creationId xmlns:a16="http://schemas.microsoft.com/office/drawing/2014/main" id="{11634EF7-A304-45F6-828B-01CA5CA1DA0C}"/>
                  </a:ext>
                </a:extLst>
              </p:cNvPr>
              <p:cNvSpPr/>
              <p:nvPr/>
            </p:nvSpPr>
            <p:spPr>
              <a:xfrm>
                <a:off x="7537299" y="3203273"/>
                <a:ext cx="23646" cy="37376"/>
              </a:xfrm>
              <a:custGeom>
                <a:avLst/>
                <a:gdLst>
                  <a:gd name="connsiteX0" fmla="*/ 4178 w 19395"/>
                  <a:gd name="connsiteY0" fmla="*/ 11141 h 30658"/>
                  <a:gd name="connsiteX1" fmla="*/ 18131 w 19395"/>
                  <a:gd name="connsiteY1" fmla="*/ 13894 h 30658"/>
                  <a:gd name="connsiteX2" fmla="*/ 17693 w 19395"/>
                  <a:gd name="connsiteY2" fmla="*/ 25156 h 30658"/>
                  <a:gd name="connsiteX3" fmla="*/ 9684 w 19395"/>
                  <a:gd name="connsiteY3" fmla="*/ 30286 h 30658"/>
                  <a:gd name="connsiteX4" fmla="*/ 4303 w 19395"/>
                  <a:gd name="connsiteY4" fmla="*/ 27346 h 30658"/>
                  <a:gd name="connsiteX5" fmla="*/ 3990 w 19395"/>
                  <a:gd name="connsiteY5" fmla="*/ 27909 h 30658"/>
                  <a:gd name="connsiteX6" fmla="*/ 1050 w 19395"/>
                  <a:gd name="connsiteY6" fmla="*/ 29973 h 30658"/>
                  <a:gd name="connsiteX7" fmla="*/ 549 w 19395"/>
                  <a:gd name="connsiteY7" fmla="*/ 28597 h 30658"/>
                  <a:gd name="connsiteX8" fmla="*/ 549 w 19395"/>
                  <a:gd name="connsiteY8" fmla="*/ 12705 h 30658"/>
                  <a:gd name="connsiteX9" fmla="*/ 487 w 19395"/>
                  <a:gd name="connsiteY9" fmla="*/ 1755 h 30658"/>
                  <a:gd name="connsiteX10" fmla="*/ 2051 w 19395"/>
                  <a:gd name="connsiteY10" fmla="*/ 567 h 30658"/>
                  <a:gd name="connsiteX11" fmla="*/ 4178 w 19395"/>
                  <a:gd name="connsiteY11" fmla="*/ 1693 h 30658"/>
                  <a:gd name="connsiteX12" fmla="*/ 4178 w 19395"/>
                  <a:gd name="connsiteY12" fmla="*/ 11141 h 30658"/>
                  <a:gd name="connsiteX13" fmla="*/ 15315 w 19395"/>
                  <a:gd name="connsiteY13" fmla="*/ 19024 h 30658"/>
                  <a:gd name="connsiteX14" fmla="*/ 14940 w 19395"/>
                  <a:gd name="connsiteY14" fmla="*/ 16021 h 30658"/>
                  <a:gd name="connsiteX15" fmla="*/ 9997 w 19395"/>
                  <a:gd name="connsiteY15" fmla="*/ 11516 h 30658"/>
                  <a:gd name="connsiteX16" fmla="*/ 4428 w 19395"/>
                  <a:gd name="connsiteY16" fmla="*/ 15520 h 30658"/>
                  <a:gd name="connsiteX17" fmla="*/ 4366 w 19395"/>
                  <a:gd name="connsiteY17" fmla="*/ 22903 h 30658"/>
                  <a:gd name="connsiteX18" fmla="*/ 8871 w 19395"/>
                  <a:gd name="connsiteY18" fmla="*/ 26845 h 30658"/>
                  <a:gd name="connsiteX19" fmla="*/ 14252 w 19395"/>
                  <a:gd name="connsiteY19" fmla="*/ 23967 h 30658"/>
                  <a:gd name="connsiteX20" fmla="*/ 15315 w 19395"/>
                  <a:gd name="connsiteY20" fmla="*/ 19024 h 3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95" h="30658">
                    <a:moveTo>
                      <a:pt x="4178" y="11141"/>
                    </a:moveTo>
                    <a:cubicBezTo>
                      <a:pt x="8620" y="5760"/>
                      <a:pt x="16316" y="8137"/>
                      <a:pt x="18131" y="13894"/>
                    </a:cubicBezTo>
                    <a:cubicBezTo>
                      <a:pt x="19382" y="17773"/>
                      <a:pt x="19382" y="21527"/>
                      <a:pt x="17693" y="25156"/>
                    </a:cubicBezTo>
                    <a:cubicBezTo>
                      <a:pt x="16129" y="28472"/>
                      <a:pt x="13438" y="30224"/>
                      <a:pt x="9684" y="30286"/>
                    </a:cubicBezTo>
                    <a:cubicBezTo>
                      <a:pt x="7369" y="30286"/>
                      <a:pt x="5617" y="29160"/>
                      <a:pt x="4303" y="27346"/>
                    </a:cubicBezTo>
                    <a:cubicBezTo>
                      <a:pt x="3865" y="27408"/>
                      <a:pt x="3990" y="27721"/>
                      <a:pt x="3990" y="27909"/>
                    </a:cubicBezTo>
                    <a:cubicBezTo>
                      <a:pt x="3928" y="29911"/>
                      <a:pt x="2989" y="30536"/>
                      <a:pt x="1050" y="29973"/>
                    </a:cubicBezTo>
                    <a:cubicBezTo>
                      <a:pt x="174" y="29723"/>
                      <a:pt x="549" y="29035"/>
                      <a:pt x="549" y="28597"/>
                    </a:cubicBezTo>
                    <a:cubicBezTo>
                      <a:pt x="487" y="23279"/>
                      <a:pt x="549" y="18023"/>
                      <a:pt x="549" y="12705"/>
                    </a:cubicBezTo>
                    <a:cubicBezTo>
                      <a:pt x="549" y="9076"/>
                      <a:pt x="612" y="5384"/>
                      <a:pt x="487" y="1755"/>
                    </a:cubicBezTo>
                    <a:cubicBezTo>
                      <a:pt x="424" y="316"/>
                      <a:pt x="1237" y="442"/>
                      <a:pt x="2051" y="567"/>
                    </a:cubicBezTo>
                    <a:cubicBezTo>
                      <a:pt x="2864" y="692"/>
                      <a:pt x="4241" y="-184"/>
                      <a:pt x="4178" y="1693"/>
                    </a:cubicBezTo>
                    <a:cubicBezTo>
                      <a:pt x="4116" y="4696"/>
                      <a:pt x="4178" y="7699"/>
                      <a:pt x="4178" y="11141"/>
                    </a:cubicBezTo>
                    <a:close/>
                    <a:moveTo>
                      <a:pt x="15315" y="19024"/>
                    </a:moveTo>
                    <a:cubicBezTo>
                      <a:pt x="15378" y="18148"/>
                      <a:pt x="15190" y="17084"/>
                      <a:pt x="14940" y="16021"/>
                    </a:cubicBezTo>
                    <a:cubicBezTo>
                      <a:pt x="14314" y="13456"/>
                      <a:pt x="12312" y="11704"/>
                      <a:pt x="9997" y="11516"/>
                    </a:cubicBezTo>
                    <a:cubicBezTo>
                      <a:pt x="7619" y="11391"/>
                      <a:pt x="5242" y="12955"/>
                      <a:pt x="4428" y="15520"/>
                    </a:cubicBezTo>
                    <a:cubicBezTo>
                      <a:pt x="3615" y="17960"/>
                      <a:pt x="3678" y="20463"/>
                      <a:pt x="4366" y="22903"/>
                    </a:cubicBezTo>
                    <a:cubicBezTo>
                      <a:pt x="4992" y="25093"/>
                      <a:pt x="6556" y="26470"/>
                      <a:pt x="8871" y="26845"/>
                    </a:cubicBezTo>
                    <a:cubicBezTo>
                      <a:pt x="10998" y="27158"/>
                      <a:pt x="13125" y="25969"/>
                      <a:pt x="14252" y="23967"/>
                    </a:cubicBezTo>
                    <a:cubicBezTo>
                      <a:pt x="15065" y="22528"/>
                      <a:pt x="15315" y="20901"/>
                      <a:pt x="15315" y="19024"/>
                    </a:cubicBezTo>
                    <a:close/>
                  </a:path>
                </a:pathLst>
              </a:custGeom>
              <a:solidFill>
                <a:srgbClr val="3B3734"/>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91" name="Freeform: Shape 90">
                <a:extLst>
                  <a:ext uri="{FF2B5EF4-FFF2-40B4-BE49-F238E27FC236}">
                    <a16:creationId xmlns:a16="http://schemas.microsoft.com/office/drawing/2014/main" id="{AF6D829B-1DE4-4658-8FBD-E1AE2C6086D9}"/>
                  </a:ext>
                </a:extLst>
              </p:cNvPr>
              <p:cNvSpPr/>
              <p:nvPr/>
            </p:nvSpPr>
            <p:spPr>
              <a:xfrm>
                <a:off x="7487732" y="3203384"/>
                <a:ext cx="22883" cy="36613"/>
              </a:xfrm>
              <a:custGeom>
                <a:avLst/>
                <a:gdLst>
                  <a:gd name="connsiteX0" fmla="*/ 476 w 18770"/>
                  <a:gd name="connsiteY0" fmla="*/ 15117 h 30032"/>
                  <a:gd name="connsiteX1" fmla="*/ 476 w 18770"/>
                  <a:gd name="connsiteY1" fmla="*/ 1977 h 30032"/>
                  <a:gd name="connsiteX2" fmla="*/ 1978 w 18770"/>
                  <a:gd name="connsiteY2" fmla="*/ 476 h 30032"/>
                  <a:gd name="connsiteX3" fmla="*/ 4418 w 18770"/>
                  <a:gd name="connsiteY3" fmla="*/ 2916 h 30032"/>
                  <a:gd name="connsiteX4" fmla="*/ 4355 w 18770"/>
                  <a:gd name="connsiteY4" fmla="*/ 24940 h 30032"/>
                  <a:gd name="connsiteX5" fmla="*/ 5919 w 18770"/>
                  <a:gd name="connsiteY5" fmla="*/ 26504 h 30032"/>
                  <a:gd name="connsiteX6" fmla="*/ 17557 w 18770"/>
                  <a:gd name="connsiteY6" fmla="*/ 26441 h 30032"/>
                  <a:gd name="connsiteX7" fmla="*/ 18871 w 18770"/>
                  <a:gd name="connsiteY7" fmla="*/ 28256 h 30032"/>
                  <a:gd name="connsiteX8" fmla="*/ 17494 w 18770"/>
                  <a:gd name="connsiteY8" fmla="*/ 29883 h 30032"/>
                  <a:gd name="connsiteX9" fmla="*/ 1790 w 18770"/>
                  <a:gd name="connsiteY9" fmla="*/ 29883 h 30032"/>
                  <a:gd name="connsiteX10" fmla="*/ 476 w 18770"/>
                  <a:gd name="connsiteY10" fmla="*/ 28569 h 30032"/>
                  <a:gd name="connsiteX11" fmla="*/ 476 w 18770"/>
                  <a:gd name="connsiteY11" fmla="*/ 15117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70" h="30032">
                    <a:moveTo>
                      <a:pt x="476" y="15117"/>
                    </a:moveTo>
                    <a:cubicBezTo>
                      <a:pt x="476" y="10737"/>
                      <a:pt x="538" y="6357"/>
                      <a:pt x="476" y="1977"/>
                    </a:cubicBezTo>
                    <a:cubicBezTo>
                      <a:pt x="476" y="789"/>
                      <a:pt x="726" y="413"/>
                      <a:pt x="1978" y="476"/>
                    </a:cubicBezTo>
                    <a:cubicBezTo>
                      <a:pt x="4355" y="538"/>
                      <a:pt x="4418" y="476"/>
                      <a:pt x="4418" y="2916"/>
                    </a:cubicBezTo>
                    <a:cubicBezTo>
                      <a:pt x="4418" y="10236"/>
                      <a:pt x="4480" y="17619"/>
                      <a:pt x="4355" y="24940"/>
                    </a:cubicBezTo>
                    <a:cubicBezTo>
                      <a:pt x="4355" y="26191"/>
                      <a:pt x="4668" y="26566"/>
                      <a:pt x="5919" y="26504"/>
                    </a:cubicBezTo>
                    <a:cubicBezTo>
                      <a:pt x="9798" y="26441"/>
                      <a:pt x="13678" y="26566"/>
                      <a:pt x="17557" y="26441"/>
                    </a:cubicBezTo>
                    <a:cubicBezTo>
                      <a:pt x="19184" y="26379"/>
                      <a:pt x="18871" y="27380"/>
                      <a:pt x="18871" y="28256"/>
                    </a:cubicBezTo>
                    <a:cubicBezTo>
                      <a:pt x="18933" y="29257"/>
                      <a:pt x="18933" y="29945"/>
                      <a:pt x="17494" y="29883"/>
                    </a:cubicBezTo>
                    <a:cubicBezTo>
                      <a:pt x="12239" y="29820"/>
                      <a:pt x="7045" y="29820"/>
                      <a:pt x="1790" y="29883"/>
                    </a:cubicBezTo>
                    <a:cubicBezTo>
                      <a:pt x="789" y="29883"/>
                      <a:pt x="413" y="29632"/>
                      <a:pt x="476" y="28569"/>
                    </a:cubicBezTo>
                    <a:cubicBezTo>
                      <a:pt x="538" y="24126"/>
                      <a:pt x="476" y="19621"/>
                      <a:pt x="476" y="15117"/>
                    </a:cubicBezTo>
                    <a:close/>
                  </a:path>
                </a:pathLst>
              </a:custGeom>
              <a:solidFill>
                <a:srgbClr val="383532"/>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92" name="Freeform: Shape 91">
                <a:extLst>
                  <a:ext uri="{FF2B5EF4-FFF2-40B4-BE49-F238E27FC236}">
                    <a16:creationId xmlns:a16="http://schemas.microsoft.com/office/drawing/2014/main" id="{B1A90EEE-DA33-4E26-8FEC-0F57FD5ABBA9}"/>
                  </a:ext>
                </a:extLst>
              </p:cNvPr>
              <p:cNvSpPr/>
              <p:nvPr/>
            </p:nvSpPr>
            <p:spPr>
              <a:xfrm>
                <a:off x="7515119" y="3203320"/>
                <a:ext cx="5340" cy="36613"/>
              </a:xfrm>
              <a:custGeom>
                <a:avLst/>
                <a:gdLst>
                  <a:gd name="connsiteX0" fmla="*/ 535 w 4379"/>
                  <a:gd name="connsiteY0" fmla="*/ 15232 h 30032"/>
                  <a:gd name="connsiteX1" fmla="*/ 472 w 4379"/>
                  <a:gd name="connsiteY1" fmla="*/ 1780 h 30032"/>
                  <a:gd name="connsiteX2" fmla="*/ 2224 w 4379"/>
                  <a:gd name="connsiteY2" fmla="*/ 528 h 30032"/>
                  <a:gd name="connsiteX3" fmla="*/ 4164 w 4379"/>
                  <a:gd name="connsiteY3" fmla="*/ 1717 h 30032"/>
                  <a:gd name="connsiteX4" fmla="*/ 4164 w 4379"/>
                  <a:gd name="connsiteY4" fmla="*/ 28684 h 30032"/>
                  <a:gd name="connsiteX5" fmla="*/ 2474 w 4379"/>
                  <a:gd name="connsiteY5" fmla="*/ 29935 h 30032"/>
                  <a:gd name="connsiteX6" fmla="*/ 535 w 4379"/>
                  <a:gd name="connsiteY6" fmla="*/ 28746 h 30032"/>
                  <a:gd name="connsiteX7" fmla="*/ 535 w 4379"/>
                  <a:gd name="connsiteY7" fmla="*/ 15232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30032">
                    <a:moveTo>
                      <a:pt x="535" y="15232"/>
                    </a:moveTo>
                    <a:cubicBezTo>
                      <a:pt x="535" y="10727"/>
                      <a:pt x="597" y="6222"/>
                      <a:pt x="472" y="1780"/>
                    </a:cubicBezTo>
                    <a:cubicBezTo>
                      <a:pt x="410" y="215"/>
                      <a:pt x="1348" y="466"/>
                      <a:pt x="2224" y="528"/>
                    </a:cubicBezTo>
                    <a:cubicBezTo>
                      <a:pt x="3038" y="591"/>
                      <a:pt x="4164" y="-35"/>
                      <a:pt x="4164" y="1717"/>
                    </a:cubicBezTo>
                    <a:cubicBezTo>
                      <a:pt x="4101" y="10727"/>
                      <a:pt x="4101" y="19674"/>
                      <a:pt x="4164" y="28684"/>
                    </a:cubicBezTo>
                    <a:cubicBezTo>
                      <a:pt x="4164" y="30248"/>
                      <a:pt x="3288" y="29998"/>
                      <a:pt x="2474" y="29935"/>
                    </a:cubicBezTo>
                    <a:cubicBezTo>
                      <a:pt x="1661" y="29872"/>
                      <a:pt x="535" y="30498"/>
                      <a:pt x="535" y="28746"/>
                    </a:cubicBezTo>
                    <a:cubicBezTo>
                      <a:pt x="597" y="24241"/>
                      <a:pt x="535" y="19737"/>
                      <a:pt x="535" y="15232"/>
                    </a:cubicBezTo>
                    <a:close/>
                  </a:path>
                </a:pathLst>
              </a:custGeom>
              <a:solidFill>
                <a:srgbClr val="383431"/>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93" name="Freeform: Shape 92">
                <a:extLst>
                  <a:ext uri="{FF2B5EF4-FFF2-40B4-BE49-F238E27FC236}">
                    <a16:creationId xmlns:a16="http://schemas.microsoft.com/office/drawing/2014/main" id="{DA57EFCC-BDC3-48C4-BEFF-92D52B41AD34}"/>
                  </a:ext>
                </a:extLst>
              </p:cNvPr>
              <p:cNvSpPr/>
              <p:nvPr/>
            </p:nvSpPr>
            <p:spPr>
              <a:xfrm>
                <a:off x="7526032" y="3212964"/>
                <a:ext cx="5340" cy="27459"/>
              </a:xfrm>
              <a:custGeom>
                <a:avLst/>
                <a:gdLst>
                  <a:gd name="connsiteX0" fmla="*/ 4223 w 4379"/>
                  <a:gd name="connsiteY0" fmla="*/ 11263 h 22524"/>
                  <a:gd name="connsiteX1" fmla="*/ 4223 w 4379"/>
                  <a:gd name="connsiteY1" fmla="*/ 20648 h 22524"/>
                  <a:gd name="connsiteX2" fmla="*/ 2972 w 4379"/>
                  <a:gd name="connsiteY2" fmla="*/ 22087 h 22524"/>
                  <a:gd name="connsiteX3" fmla="*/ 532 w 4379"/>
                  <a:gd name="connsiteY3" fmla="*/ 19647 h 22524"/>
                  <a:gd name="connsiteX4" fmla="*/ 469 w 4379"/>
                  <a:gd name="connsiteY4" fmla="*/ 1878 h 22524"/>
                  <a:gd name="connsiteX5" fmla="*/ 2221 w 4379"/>
                  <a:gd name="connsiteY5" fmla="*/ 501 h 22524"/>
                  <a:gd name="connsiteX6" fmla="*/ 4223 w 4379"/>
                  <a:gd name="connsiteY6" fmla="*/ 1878 h 22524"/>
                  <a:gd name="connsiteX7" fmla="*/ 4223 w 4379"/>
                  <a:gd name="connsiteY7" fmla="*/ 11263 h 2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22524">
                    <a:moveTo>
                      <a:pt x="4223" y="11263"/>
                    </a:moveTo>
                    <a:cubicBezTo>
                      <a:pt x="4223" y="14391"/>
                      <a:pt x="4223" y="17519"/>
                      <a:pt x="4223" y="20648"/>
                    </a:cubicBezTo>
                    <a:cubicBezTo>
                      <a:pt x="4223" y="21586"/>
                      <a:pt x="4098" y="22087"/>
                      <a:pt x="2972" y="22087"/>
                    </a:cubicBezTo>
                    <a:cubicBezTo>
                      <a:pt x="532" y="22024"/>
                      <a:pt x="532" y="22149"/>
                      <a:pt x="532" y="19647"/>
                    </a:cubicBezTo>
                    <a:cubicBezTo>
                      <a:pt x="532" y="13703"/>
                      <a:pt x="594" y="7759"/>
                      <a:pt x="469" y="1878"/>
                    </a:cubicBezTo>
                    <a:cubicBezTo>
                      <a:pt x="469" y="313"/>
                      <a:pt x="1283" y="438"/>
                      <a:pt x="2221" y="501"/>
                    </a:cubicBezTo>
                    <a:cubicBezTo>
                      <a:pt x="3160" y="564"/>
                      <a:pt x="4286" y="63"/>
                      <a:pt x="4223" y="1878"/>
                    </a:cubicBezTo>
                    <a:cubicBezTo>
                      <a:pt x="4161" y="4943"/>
                      <a:pt x="4223" y="8134"/>
                      <a:pt x="4223" y="11263"/>
                    </a:cubicBezTo>
                    <a:close/>
                  </a:path>
                </a:pathLst>
              </a:custGeom>
              <a:solidFill>
                <a:srgbClr val="403C39"/>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sp>
            <p:nvSpPr>
              <p:cNvPr id="94" name="Freeform: Shape 93">
                <a:extLst>
                  <a:ext uri="{FF2B5EF4-FFF2-40B4-BE49-F238E27FC236}">
                    <a16:creationId xmlns:a16="http://schemas.microsoft.com/office/drawing/2014/main" id="{F7226B30-DDA2-4D71-8E7A-AC812609AEF7}"/>
                  </a:ext>
                </a:extLst>
              </p:cNvPr>
              <p:cNvSpPr/>
              <p:nvPr/>
            </p:nvSpPr>
            <p:spPr>
              <a:xfrm>
                <a:off x="7526107" y="3203281"/>
                <a:ext cx="5340" cy="5340"/>
              </a:xfrm>
              <a:custGeom>
                <a:avLst/>
                <a:gdLst>
                  <a:gd name="connsiteX0" fmla="*/ 4098 w 4379"/>
                  <a:gd name="connsiteY0" fmla="*/ 2312 h 4379"/>
                  <a:gd name="connsiteX1" fmla="*/ 2346 w 4379"/>
                  <a:gd name="connsiteY1" fmla="*/ 4377 h 4379"/>
                  <a:gd name="connsiteX2" fmla="*/ 469 w 4379"/>
                  <a:gd name="connsiteY2" fmla="*/ 2375 h 4379"/>
                  <a:gd name="connsiteX3" fmla="*/ 2221 w 4379"/>
                  <a:gd name="connsiteY3" fmla="*/ 498 h 4379"/>
                  <a:gd name="connsiteX4" fmla="*/ 4098 w 4379"/>
                  <a:gd name="connsiteY4" fmla="*/ 2312 h 4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9" h="4379">
                    <a:moveTo>
                      <a:pt x="4098" y="2312"/>
                    </a:moveTo>
                    <a:cubicBezTo>
                      <a:pt x="4536" y="3939"/>
                      <a:pt x="3910" y="4314"/>
                      <a:pt x="2346" y="4377"/>
                    </a:cubicBezTo>
                    <a:cubicBezTo>
                      <a:pt x="657" y="4440"/>
                      <a:pt x="469" y="3814"/>
                      <a:pt x="469" y="2375"/>
                    </a:cubicBezTo>
                    <a:cubicBezTo>
                      <a:pt x="469" y="1061"/>
                      <a:pt x="594" y="310"/>
                      <a:pt x="2221" y="498"/>
                    </a:cubicBezTo>
                    <a:cubicBezTo>
                      <a:pt x="3598" y="623"/>
                      <a:pt x="4724" y="498"/>
                      <a:pt x="4098" y="2312"/>
                    </a:cubicBezTo>
                    <a:close/>
                  </a:path>
                </a:pathLst>
              </a:custGeom>
              <a:solidFill>
                <a:srgbClr val="403C39"/>
              </a:solidFill>
              <a:ln w="9525" cap="flat">
                <a:noFill/>
                <a:prstDash val="solid"/>
                <a:miter/>
              </a:ln>
            </p:spPr>
            <p:txBody>
              <a:bodyPr rtlCol="0" anchor="ctr"/>
              <a:lstStyle/>
              <a:p>
                <a:pPr defTabSz="914225">
                  <a:defRPr/>
                </a:pPr>
                <a:endParaRPr lang="en-IN" kern="0">
                  <a:solidFill>
                    <a:srgbClr val="505050"/>
                  </a:solidFill>
                  <a:latin typeface="Segoe UI Semilight"/>
                </a:endParaRPr>
              </a:p>
            </p:txBody>
          </p:sp>
        </p:grpSp>
        <p:sp>
          <p:nvSpPr>
            <p:cNvPr id="64" name="Oval 63">
              <a:extLst>
                <a:ext uri="{FF2B5EF4-FFF2-40B4-BE49-F238E27FC236}">
                  <a16:creationId xmlns:a16="http://schemas.microsoft.com/office/drawing/2014/main" id="{CE29023E-4B6E-4AEE-990A-1E57996415E4}"/>
                </a:ext>
              </a:extLst>
            </p:cNvPr>
            <p:cNvSpPr/>
            <p:nvPr/>
          </p:nvSpPr>
          <p:spPr bwMode="auto">
            <a:xfrm>
              <a:off x="9417472" y="4577775"/>
              <a:ext cx="327835" cy="327833"/>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IN" sz="900">
                <a:solidFill>
                  <a:srgbClr val="505050"/>
                </a:solidFill>
                <a:latin typeface="Segoe UI Semilight"/>
                <a:ea typeface="Segoe UI" pitchFamily="34" charset="0"/>
                <a:cs typeface="Segoe UI" pitchFamily="34" charset="0"/>
              </a:endParaRPr>
            </a:p>
          </p:txBody>
        </p:sp>
        <p:sp>
          <p:nvSpPr>
            <p:cNvPr id="65" name="Oval 64">
              <a:extLst>
                <a:ext uri="{FF2B5EF4-FFF2-40B4-BE49-F238E27FC236}">
                  <a16:creationId xmlns:a16="http://schemas.microsoft.com/office/drawing/2014/main" id="{D40B7F8B-53B0-4D2A-9D33-13CC4E101551}"/>
                </a:ext>
              </a:extLst>
            </p:cNvPr>
            <p:cNvSpPr/>
            <p:nvPr/>
          </p:nvSpPr>
          <p:spPr bwMode="auto">
            <a:xfrm>
              <a:off x="9889814" y="4577123"/>
              <a:ext cx="329137" cy="329137"/>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IN" sz="900">
                <a:solidFill>
                  <a:srgbClr val="505050"/>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AFC2E00D-53C3-412A-BC57-D699B81AA113}"/>
                </a:ext>
              </a:extLst>
            </p:cNvPr>
            <p:cNvGrpSpPr/>
            <p:nvPr/>
          </p:nvGrpSpPr>
          <p:grpSpPr>
            <a:xfrm>
              <a:off x="8942515" y="5819578"/>
              <a:ext cx="1276423" cy="329137"/>
              <a:chOff x="7415520" y="4333844"/>
              <a:chExt cx="1276606" cy="329184"/>
            </a:xfrm>
          </p:grpSpPr>
          <p:sp>
            <p:nvSpPr>
              <p:cNvPr id="76" name="Oval 75">
                <a:extLst>
                  <a:ext uri="{FF2B5EF4-FFF2-40B4-BE49-F238E27FC236}">
                    <a16:creationId xmlns:a16="http://schemas.microsoft.com/office/drawing/2014/main" id="{354140D4-5FFD-4F0D-B3B2-7DF545C552B9}"/>
                  </a:ext>
                </a:extLst>
              </p:cNvPr>
              <p:cNvSpPr/>
              <p:nvPr/>
            </p:nvSpPr>
            <p:spPr bwMode="auto">
              <a:xfrm>
                <a:off x="7415520" y="4333844"/>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IN" sz="900">
                  <a:solidFill>
                    <a:srgbClr val="505050"/>
                  </a:solidFill>
                  <a:latin typeface="Segoe UI Semilight"/>
                  <a:ea typeface="Segoe UI" pitchFamily="34" charset="0"/>
                  <a:cs typeface="Segoe UI" pitchFamily="34" charset="0"/>
                </a:endParaRPr>
              </a:p>
            </p:txBody>
          </p:sp>
          <p:grpSp>
            <p:nvGrpSpPr>
              <p:cNvPr id="77" name="Group 76">
                <a:extLst>
                  <a:ext uri="{FF2B5EF4-FFF2-40B4-BE49-F238E27FC236}">
                    <a16:creationId xmlns:a16="http://schemas.microsoft.com/office/drawing/2014/main" id="{81354DA9-8875-47E9-8E75-7AE2C4FA420C}"/>
                  </a:ext>
                </a:extLst>
              </p:cNvPr>
              <p:cNvGrpSpPr/>
              <p:nvPr/>
            </p:nvGrpSpPr>
            <p:grpSpPr>
              <a:xfrm>
                <a:off x="7889231" y="4333844"/>
                <a:ext cx="329184" cy="329184"/>
                <a:chOff x="7811848" y="4354440"/>
                <a:chExt cx="586168" cy="586166"/>
              </a:xfrm>
            </p:grpSpPr>
            <p:sp>
              <p:nvSpPr>
                <p:cNvPr id="81" name="Oval 80">
                  <a:extLst>
                    <a:ext uri="{FF2B5EF4-FFF2-40B4-BE49-F238E27FC236}">
                      <a16:creationId xmlns:a16="http://schemas.microsoft.com/office/drawing/2014/main" id="{18887C20-6269-4DA2-B68C-E018A3A20A05}"/>
                    </a:ext>
                  </a:extLst>
                </p:cNvPr>
                <p:cNvSpPr/>
                <p:nvPr/>
              </p:nvSpPr>
              <p:spPr bwMode="auto">
                <a:xfrm>
                  <a:off x="7811848"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IN" sz="900">
                    <a:solidFill>
                      <a:srgbClr val="505050"/>
                    </a:solidFill>
                    <a:latin typeface="Segoe UI Semilight"/>
                    <a:ea typeface="Segoe UI" pitchFamily="34" charset="0"/>
                    <a:cs typeface="Segoe UI" pitchFamily="34" charset="0"/>
                  </a:endParaRPr>
                </a:p>
              </p:txBody>
            </p:sp>
            <p:pic>
              <p:nvPicPr>
                <p:cNvPr id="82" name="Picture 81">
                  <a:extLst>
                    <a:ext uri="{FF2B5EF4-FFF2-40B4-BE49-F238E27FC236}">
                      <a16:creationId xmlns:a16="http://schemas.microsoft.com/office/drawing/2014/main" id="{40F476CA-BD43-4CC3-BD10-3E3763579B8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89790" y="4462335"/>
                  <a:ext cx="230286" cy="370378"/>
                </a:xfrm>
                <a:prstGeom prst="rect">
                  <a:avLst/>
                </a:prstGeom>
                <a:noFill/>
                <a:ln>
                  <a:noFill/>
                </a:ln>
              </p:spPr>
            </p:pic>
          </p:grpSp>
          <p:grpSp>
            <p:nvGrpSpPr>
              <p:cNvPr id="78" name="Group 77">
                <a:extLst>
                  <a:ext uri="{FF2B5EF4-FFF2-40B4-BE49-F238E27FC236}">
                    <a16:creationId xmlns:a16="http://schemas.microsoft.com/office/drawing/2014/main" id="{E8FFB5F5-7B59-43B5-B8FC-70BB3CF70A86}"/>
                  </a:ext>
                </a:extLst>
              </p:cNvPr>
              <p:cNvGrpSpPr/>
              <p:nvPr/>
            </p:nvGrpSpPr>
            <p:grpSpPr>
              <a:xfrm>
                <a:off x="8362942" y="4333844"/>
                <a:ext cx="329184" cy="329184"/>
                <a:chOff x="8581979" y="4354440"/>
                <a:chExt cx="586168" cy="586166"/>
              </a:xfrm>
            </p:grpSpPr>
            <p:sp>
              <p:nvSpPr>
                <p:cNvPr id="79" name="Oval 78">
                  <a:extLst>
                    <a:ext uri="{FF2B5EF4-FFF2-40B4-BE49-F238E27FC236}">
                      <a16:creationId xmlns:a16="http://schemas.microsoft.com/office/drawing/2014/main" id="{3181BF51-32CF-4214-AA60-B2398D8EA8EE}"/>
                    </a:ext>
                  </a:extLst>
                </p:cNvPr>
                <p:cNvSpPr/>
                <p:nvPr/>
              </p:nvSpPr>
              <p:spPr bwMode="auto">
                <a:xfrm>
                  <a:off x="8581979"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IN" sz="900">
                    <a:solidFill>
                      <a:srgbClr val="505050"/>
                    </a:solidFill>
                    <a:latin typeface="Segoe UI Semilight"/>
                    <a:ea typeface="Segoe UI" pitchFamily="34" charset="0"/>
                    <a:cs typeface="Segoe UI" pitchFamily="34" charset="0"/>
                  </a:endParaRPr>
                </a:p>
              </p:txBody>
            </p:sp>
            <p:pic>
              <p:nvPicPr>
                <p:cNvPr id="80" name="Picture 79">
                  <a:extLst>
                    <a:ext uri="{FF2B5EF4-FFF2-40B4-BE49-F238E27FC236}">
                      <a16:creationId xmlns:a16="http://schemas.microsoft.com/office/drawing/2014/main" id="{8B438CF9-3937-4095-B2DF-B0A07AE431F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73044" y="4520199"/>
                  <a:ext cx="404038" cy="254648"/>
                </a:xfrm>
                <a:prstGeom prst="rect">
                  <a:avLst/>
                </a:prstGeom>
                <a:noFill/>
                <a:ln>
                  <a:noFill/>
                </a:ln>
              </p:spPr>
            </p:pic>
          </p:grpSp>
        </p:grpSp>
        <p:pic>
          <p:nvPicPr>
            <p:cNvPr id="67" name="Picture 8" descr="Image result for tensorflow logo png">
              <a:extLst>
                <a:ext uri="{FF2B5EF4-FFF2-40B4-BE49-F238E27FC236}">
                  <a16:creationId xmlns:a16="http://schemas.microsoft.com/office/drawing/2014/main" id="{F0B7AD7D-678A-48C3-84A1-E2A9BE25E4E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480125" y="4626104"/>
              <a:ext cx="211085" cy="22577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Cognitive toolkit Logo Png">
              <a:extLst>
                <a:ext uri="{FF2B5EF4-FFF2-40B4-BE49-F238E27FC236}">
                  <a16:creationId xmlns:a16="http://schemas.microsoft.com/office/drawing/2014/main" id="{4E91736D-6BBA-4539-ADDA-7E1B4ABE8BF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9980792" y="4638763"/>
              <a:ext cx="153102" cy="227187"/>
            </a:xfrm>
            <a:prstGeom prst="rect">
              <a:avLst/>
            </a:prstGeom>
            <a:noFill/>
            <a:extLst>
              <a:ext uri="{909E8E84-426E-40DD-AFC4-6F175D3DCCD1}">
                <a14:hiddenFill xmlns:a14="http://schemas.microsoft.com/office/drawing/2010/main">
                  <a:solidFill>
                    <a:srgbClr val="FFFFFF"/>
                  </a:solidFill>
                </a14:hiddenFill>
              </a:ext>
            </a:extLst>
          </p:spPr>
        </p:pic>
        <p:pic>
          <p:nvPicPr>
            <p:cNvPr id="69" name="Graphic 30">
              <a:extLst>
                <a:ext uri="{FF2B5EF4-FFF2-40B4-BE49-F238E27FC236}">
                  <a16:creationId xmlns:a16="http://schemas.microsoft.com/office/drawing/2014/main" id="{36779846-8097-45BA-8F41-0A07662F4790}"/>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6571" y="5886243"/>
              <a:ext cx="195805" cy="195805"/>
            </a:xfrm>
            <a:prstGeom prst="rect">
              <a:avLst/>
            </a:prstGeom>
          </p:spPr>
        </p:pic>
        <p:sp>
          <p:nvSpPr>
            <p:cNvPr id="70" name="Shape 101">
              <a:extLst>
                <a:ext uri="{FF2B5EF4-FFF2-40B4-BE49-F238E27FC236}">
                  <a16:creationId xmlns:a16="http://schemas.microsoft.com/office/drawing/2014/main" id="{E087C1B4-1222-42AA-B773-393447D3102C}"/>
                </a:ext>
              </a:extLst>
            </p:cNvPr>
            <p:cNvSpPr txBox="1"/>
            <p:nvPr/>
          </p:nvSpPr>
          <p:spPr>
            <a:xfrm>
              <a:off x="8375606" y="5511275"/>
              <a:ext cx="1306336" cy="161583"/>
            </a:xfrm>
            <a:prstGeom prst="rect">
              <a:avLst/>
            </a:prstGeom>
            <a:noFill/>
            <a:ln>
              <a:noFill/>
            </a:ln>
          </p:spPr>
          <p:txBody>
            <a:bodyPr wrap="square" lIns="0" tIns="0" rIns="0" bIns="0" anchor="t" anchorCtr="0">
              <a:spAutoFit/>
            </a:bodyPr>
            <a:lstStyle/>
            <a:p>
              <a:pPr algn="ctr" defTabSz="932418">
                <a:defRPr/>
              </a:pPr>
              <a:r>
                <a:rPr lang="en-US" sz="1050" kern="0">
                  <a:solidFill>
                    <a:srgbClr val="000000"/>
                  </a:solidFill>
                  <a:latin typeface="Segoe UI"/>
                  <a:cs typeface="Segoe UI Semibold" panose="020B0702040204020203" pitchFamily="34" charset="0"/>
                  <a:sym typeface="Calibri"/>
                </a:rPr>
                <a:t>Azure Databricks</a:t>
              </a:r>
            </a:p>
          </p:txBody>
        </p:sp>
        <p:pic>
          <p:nvPicPr>
            <p:cNvPr id="71" name="Picture 70">
              <a:extLst>
                <a:ext uri="{FF2B5EF4-FFF2-40B4-BE49-F238E27FC236}">
                  <a16:creationId xmlns:a16="http://schemas.microsoft.com/office/drawing/2014/main" id="{52AC73F0-D570-4904-BEF3-A9D2B689E0F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840224" y="5090827"/>
              <a:ext cx="314864" cy="341583"/>
            </a:xfrm>
            <a:prstGeom prst="rect">
              <a:avLst/>
            </a:prstGeom>
          </p:spPr>
        </p:pic>
        <p:sp>
          <p:nvSpPr>
            <p:cNvPr id="72" name="Rectangle 71">
              <a:extLst>
                <a:ext uri="{FF2B5EF4-FFF2-40B4-BE49-F238E27FC236}">
                  <a16:creationId xmlns:a16="http://schemas.microsoft.com/office/drawing/2014/main" id="{DC6DB488-A80A-4CE9-9653-621BEA07C18B}"/>
                </a:ext>
              </a:extLst>
            </p:cNvPr>
            <p:cNvSpPr/>
            <p:nvPr/>
          </p:nvSpPr>
          <p:spPr>
            <a:xfrm>
              <a:off x="9451096" y="5480069"/>
              <a:ext cx="1093122" cy="374793"/>
            </a:xfrm>
            <a:prstGeom prst="rect">
              <a:avLst/>
            </a:prstGeom>
          </p:spPr>
          <p:txBody>
            <a:bodyPr wrap="square">
              <a:spAutoFit/>
            </a:bodyPr>
            <a:lstStyle/>
            <a:p>
              <a:pPr algn="ctr" defTabSz="931399">
                <a:lnSpc>
                  <a:spcPct val="90000"/>
                </a:lnSpc>
                <a:spcBef>
                  <a:spcPts val="1000"/>
                </a:spcBef>
                <a:defRPr/>
              </a:pPr>
              <a:r>
                <a:rPr lang="en-US" sz="1000" kern="0">
                  <a:solidFill>
                    <a:srgbClr val="000000"/>
                  </a:solidFill>
                  <a:latin typeface="Segoe UI"/>
                  <a:cs typeface="Segoe UI Semibold" panose="020B0702040204020203" pitchFamily="34" charset="0"/>
                </a:rPr>
                <a:t>Azure Machine </a:t>
              </a:r>
              <a:br>
                <a:rPr lang="en-US" sz="1000" kern="0">
                  <a:solidFill>
                    <a:srgbClr val="000000"/>
                  </a:solidFill>
                  <a:latin typeface="Segoe UI"/>
                  <a:cs typeface="Segoe UI Semibold" panose="020B0702040204020203" pitchFamily="34" charset="0"/>
                </a:rPr>
              </a:br>
              <a:r>
                <a:rPr lang="en-US" sz="1000" kern="0">
                  <a:solidFill>
                    <a:srgbClr val="000000"/>
                  </a:solidFill>
                  <a:latin typeface="Segoe UI"/>
                  <a:cs typeface="Segoe UI Semibold" panose="020B0702040204020203" pitchFamily="34" charset="0"/>
                </a:rPr>
                <a:t>Learning service</a:t>
              </a:r>
            </a:p>
          </p:txBody>
        </p:sp>
        <p:grpSp>
          <p:nvGrpSpPr>
            <p:cNvPr id="73" name="Group 72">
              <a:extLst>
                <a:ext uri="{FF2B5EF4-FFF2-40B4-BE49-F238E27FC236}">
                  <a16:creationId xmlns:a16="http://schemas.microsoft.com/office/drawing/2014/main" id="{7E97E045-4A19-4229-B9F8-64B1D69F58EA}"/>
                </a:ext>
              </a:extLst>
            </p:cNvPr>
            <p:cNvGrpSpPr/>
            <p:nvPr/>
          </p:nvGrpSpPr>
          <p:grpSpPr>
            <a:xfrm>
              <a:off x="8686597" y="5078207"/>
              <a:ext cx="674888" cy="568708"/>
              <a:chOff x="5970918" y="3775474"/>
              <a:chExt cx="1360381" cy="1146352"/>
            </a:xfrm>
          </p:grpSpPr>
          <p:sp>
            <p:nvSpPr>
              <p:cNvPr id="74" name="TextBox 73">
                <a:extLst>
                  <a:ext uri="{FF2B5EF4-FFF2-40B4-BE49-F238E27FC236}">
                    <a16:creationId xmlns:a16="http://schemas.microsoft.com/office/drawing/2014/main" id="{5E18BB51-E4B1-4BF4-93C2-A701F31BD263}"/>
                  </a:ext>
                </a:extLst>
              </p:cNvPr>
              <p:cNvSpPr txBox="1"/>
              <p:nvPr/>
            </p:nvSpPr>
            <p:spPr>
              <a:xfrm>
                <a:off x="6077952" y="4456535"/>
                <a:ext cx="1112138" cy="4652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75" name="Picture 74">
                <a:extLst>
                  <a:ext uri="{FF2B5EF4-FFF2-40B4-BE49-F238E27FC236}">
                    <a16:creationId xmlns:a16="http://schemas.microsoft.com/office/drawing/2014/main" id="{B9F6B652-FFB5-43B5-94C9-DDF8AFDABC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70918" y="3775474"/>
                <a:ext cx="1360381" cy="714200"/>
              </a:xfrm>
              <a:prstGeom prst="rect">
                <a:avLst/>
              </a:prstGeom>
            </p:spPr>
          </p:pic>
        </p:grpSp>
      </p:grpSp>
      <p:grpSp>
        <p:nvGrpSpPr>
          <p:cNvPr id="95" name="Group 94">
            <a:extLst>
              <a:ext uri="{FF2B5EF4-FFF2-40B4-BE49-F238E27FC236}">
                <a16:creationId xmlns:a16="http://schemas.microsoft.com/office/drawing/2014/main" id="{C543382B-2082-4ADD-A295-2BF679AACC82}"/>
              </a:ext>
            </a:extLst>
          </p:cNvPr>
          <p:cNvGrpSpPr/>
          <p:nvPr/>
        </p:nvGrpSpPr>
        <p:grpSpPr>
          <a:xfrm>
            <a:off x="838200" y="3232026"/>
            <a:ext cx="1327604" cy="423940"/>
            <a:chOff x="7018424" y="309069"/>
            <a:chExt cx="1764185" cy="563353"/>
          </a:xfrm>
        </p:grpSpPr>
        <p:grpSp>
          <p:nvGrpSpPr>
            <p:cNvPr id="96" name="Group 95">
              <a:extLst>
                <a:ext uri="{FF2B5EF4-FFF2-40B4-BE49-F238E27FC236}">
                  <a16:creationId xmlns:a16="http://schemas.microsoft.com/office/drawing/2014/main" id="{F66D0110-F817-4AB3-972E-8A4B0660AEBB}"/>
                </a:ext>
              </a:extLst>
            </p:cNvPr>
            <p:cNvGrpSpPr>
              <a:grpSpLocks noChangeAspect="1"/>
            </p:cNvGrpSpPr>
            <p:nvPr/>
          </p:nvGrpSpPr>
          <p:grpSpPr>
            <a:xfrm>
              <a:off x="7018424" y="309069"/>
              <a:ext cx="705457" cy="561426"/>
              <a:chOff x="7447097" y="5073261"/>
              <a:chExt cx="1524001" cy="1212851"/>
            </a:xfrm>
          </p:grpSpPr>
          <p:sp>
            <p:nvSpPr>
              <p:cNvPr id="101" name="AutoShape 3">
                <a:extLst>
                  <a:ext uri="{FF2B5EF4-FFF2-40B4-BE49-F238E27FC236}">
                    <a16:creationId xmlns:a16="http://schemas.microsoft.com/office/drawing/2014/main" id="{06F8DA2B-AED1-4E8C-98CF-EC0FB4E72B18}"/>
                  </a:ext>
                </a:extLst>
              </p:cNvPr>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2" name="Freeform 5">
                <a:extLst>
                  <a:ext uri="{FF2B5EF4-FFF2-40B4-BE49-F238E27FC236}">
                    <a16:creationId xmlns:a16="http://schemas.microsoft.com/office/drawing/2014/main" id="{20589DFB-245D-4ECA-A78F-483D211373C6}"/>
                  </a:ext>
                </a:extLst>
              </p:cNvPr>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3" name="Rectangle 6">
                <a:extLst>
                  <a:ext uri="{FF2B5EF4-FFF2-40B4-BE49-F238E27FC236}">
                    <a16:creationId xmlns:a16="http://schemas.microsoft.com/office/drawing/2014/main" id="{72DF8816-5658-4B1D-B34E-0B66AA3AE482}"/>
                  </a:ext>
                </a:extLst>
              </p:cNvPr>
              <p:cNvSpPr>
                <a:spLocks noChangeArrowheads="1"/>
              </p:cNvSpPr>
              <p:nvPr/>
            </p:nvSpPr>
            <p:spPr bwMode="auto">
              <a:xfrm>
                <a:off x="8669472" y="5705087"/>
                <a:ext cx="301625" cy="5810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4" name="Rectangle 7">
                <a:extLst>
                  <a:ext uri="{FF2B5EF4-FFF2-40B4-BE49-F238E27FC236}">
                    <a16:creationId xmlns:a16="http://schemas.microsoft.com/office/drawing/2014/main" id="{492F392C-F9AF-491A-B41B-511B1D852567}"/>
                  </a:ext>
                </a:extLst>
              </p:cNvPr>
              <p:cNvSpPr>
                <a:spLocks noChangeArrowheads="1"/>
              </p:cNvSpPr>
              <p:nvPr/>
            </p:nvSpPr>
            <p:spPr bwMode="auto">
              <a:xfrm>
                <a:off x="7770947" y="5946387"/>
                <a:ext cx="85725"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5" name="Rectangle 8">
                <a:extLst>
                  <a:ext uri="{FF2B5EF4-FFF2-40B4-BE49-F238E27FC236}">
                    <a16:creationId xmlns:a16="http://schemas.microsoft.com/office/drawing/2014/main" id="{DABA9380-9B20-4FFD-B32F-20D44977309D}"/>
                  </a:ext>
                </a:extLst>
              </p:cNvPr>
              <p:cNvSpPr>
                <a:spLocks noChangeArrowheads="1"/>
              </p:cNvSpPr>
              <p:nvPr/>
            </p:nvSpPr>
            <p:spPr bwMode="auto">
              <a:xfrm>
                <a:off x="7574097" y="5946387"/>
                <a:ext cx="84138"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6" name="Rectangle 9">
                <a:extLst>
                  <a:ext uri="{FF2B5EF4-FFF2-40B4-BE49-F238E27FC236}">
                    <a16:creationId xmlns:a16="http://schemas.microsoft.com/office/drawing/2014/main" id="{F892F4F6-580D-46E7-86F5-19FA2C75A412}"/>
                  </a:ext>
                </a:extLst>
              </p:cNvPr>
              <p:cNvSpPr>
                <a:spLocks noChangeArrowheads="1"/>
              </p:cNvSpPr>
              <p:nvPr/>
            </p:nvSpPr>
            <p:spPr bwMode="auto">
              <a:xfrm>
                <a:off x="7988435" y="5946387"/>
                <a:ext cx="79375"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7" name="Rectangle 10">
                <a:extLst>
                  <a:ext uri="{FF2B5EF4-FFF2-40B4-BE49-F238E27FC236}">
                    <a16:creationId xmlns:a16="http://schemas.microsoft.com/office/drawing/2014/main" id="{A40E1458-2A6D-4FBA-8FC6-18BD2C1D3885}"/>
                  </a:ext>
                </a:extLst>
              </p:cNvPr>
              <p:cNvSpPr>
                <a:spLocks noChangeArrowheads="1"/>
              </p:cNvSpPr>
              <p:nvPr/>
            </p:nvSpPr>
            <p:spPr bwMode="auto">
              <a:xfrm>
                <a:off x="8199572" y="5946387"/>
                <a:ext cx="79375"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8" name="Rectangle 11">
                <a:extLst>
                  <a:ext uri="{FF2B5EF4-FFF2-40B4-BE49-F238E27FC236}">
                    <a16:creationId xmlns:a16="http://schemas.microsoft.com/office/drawing/2014/main" id="{93B46991-95B5-474D-BE43-82BCBDAA4652}"/>
                  </a:ext>
                </a:extLst>
              </p:cNvPr>
              <p:cNvSpPr>
                <a:spLocks noChangeArrowheads="1"/>
              </p:cNvSpPr>
              <p:nvPr/>
            </p:nvSpPr>
            <p:spPr bwMode="auto">
              <a:xfrm>
                <a:off x="8410710" y="5946387"/>
                <a:ext cx="80963"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9" name="Freeform 12">
                <a:extLst>
                  <a:ext uri="{FF2B5EF4-FFF2-40B4-BE49-F238E27FC236}">
                    <a16:creationId xmlns:a16="http://schemas.microsoft.com/office/drawing/2014/main" id="{451B2C23-E4B0-4312-970B-924C156FEFDD}"/>
                  </a:ext>
                </a:extLst>
              </p:cNvPr>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10" name="Freeform 13">
                <a:extLst>
                  <a:ext uri="{FF2B5EF4-FFF2-40B4-BE49-F238E27FC236}">
                    <a16:creationId xmlns:a16="http://schemas.microsoft.com/office/drawing/2014/main" id="{8FD7375F-F6D7-4BB6-923E-3D84BB13DC27}"/>
                  </a:ext>
                </a:extLst>
              </p:cNvPr>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11" name="Freeform 14">
                <a:extLst>
                  <a:ext uri="{FF2B5EF4-FFF2-40B4-BE49-F238E27FC236}">
                    <a16:creationId xmlns:a16="http://schemas.microsoft.com/office/drawing/2014/main" id="{2E84457A-9D1C-4A7A-B918-3CBB5477058F}"/>
                  </a:ext>
                </a:extLst>
              </p:cNvPr>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12" name="Freeform 15">
                <a:extLst>
                  <a:ext uri="{FF2B5EF4-FFF2-40B4-BE49-F238E27FC236}">
                    <a16:creationId xmlns:a16="http://schemas.microsoft.com/office/drawing/2014/main" id="{7F100A90-12FB-4231-91BE-F494970A33F0}"/>
                  </a:ext>
                </a:extLst>
              </p:cNvPr>
              <p:cNvSpPr>
                <a:spLocks/>
              </p:cNvSpPr>
              <p:nvPr/>
            </p:nvSpPr>
            <p:spPr bwMode="auto">
              <a:xfrm>
                <a:off x="7667760" y="5233599"/>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13" name="Freeform 16">
                <a:extLst>
                  <a:ext uri="{FF2B5EF4-FFF2-40B4-BE49-F238E27FC236}">
                    <a16:creationId xmlns:a16="http://schemas.microsoft.com/office/drawing/2014/main" id="{79228DC8-F84C-44EC-B6CC-923DDAC4BCAC}"/>
                  </a:ext>
                </a:extLst>
              </p:cNvPr>
              <p:cNvSpPr>
                <a:spLocks/>
              </p:cNvSpPr>
              <p:nvPr/>
            </p:nvSpPr>
            <p:spPr bwMode="auto">
              <a:xfrm>
                <a:off x="8505960" y="5233599"/>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14" name="Freeform 17">
                <a:extLst>
                  <a:ext uri="{FF2B5EF4-FFF2-40B4-BE49-F238E27FC236}">
                    <a16:creationId xmlns:a16="http://schemas.microsoft.com/office/drawing/2014/main" id="{12D0B83E-B001-4E8A-ADD7-F933EAE3D824}"/>
                  </a:ext>
                </a:extLst>
              </p:cNvPr>
              <p:cNvSpPr>
                <a:spLocks/>
              </p:cNvSpPr>
              <p:nvPr/>
            </p:nvSpPr>
            <p:spPr bwMode="auto">
              <a:xfrm>
                <a:off x="8086860" y="5233599"/>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grpSp>
        <p:cxnSp>
          <p:nvCxnSpPr>
            <p:cNvPr id="97" name="Straight Arrow Connector 96">
              <a:extLst>
                <a:ext uri="{FF2B5EF4-FFF2-40B4-BE49-F238E27FC236}">
                  <a16:creationId xmlns:a16="http://schemas.microsoft.com/office/drawing/2014/main" id="{74DA6834-E1A6-4C0E-BEBB-32492C8CB700}"/>
                </a:ext>
              </a:extLst>
            </p:cNvPr>
            <p:cNvCxnSpPr/>
            <p:nvPr/>
          </p:nvCxnSpPr>
          <p:spPr>
            <a:xfrm flipH="1">
              <a:off x="7771178" y="742869"/>
              <a:ext cx="217215" cy="0"/>
            </a:xfrm>
            <a:prstGeom prst="straightConnector1">
              <a:avLst/>
            </a:prstGeom>
            <a:ln w="127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B3B6AC6B-669D-4685-BE8A-17A34220BE14}"/>
                </a:ext>
              </a:extLst>
            </p:cNvPr>
            <p:cNvGrpSpPr/>
            <p:nvPr/>
          </p:nvGrpSpPr>
          <p:grpSpPr>
            <a:xfrm>
              <a:off x="8008826" y="748721"/>
              <a:ext cx="773783" cy="123701"/>
              <a:chOff x="8033573" y="748721"/>
              <a:chExt cx="773783" cy="123701"/>
            </a:xfrm>
          </p:grpSpPr>
          <p:sp>
            <p:nvSpPr>
              <p:cNvPr id="99" name="Freeform: Shape 98">
                <a:extLst>
                  <a:ext uri="{FF2B5EF4-FFF2-40B4-BE49-F238E27FC236}">
                    <a16:creationId xmlns:a16="http://schemas.microsoft.com/office/drawing/2014/main" id="{34C164BD-D04E-41FA-B42D-2BFD90701EAF}"/>
                  </a:ext>
                </a:extLst>
              </p:cNvPr>
              <p:cNvSpPr/>
              <p:nvPr/>
            </p:nvSpPr>
            <p:spPr bwMode="auto">
              <a:xfrm>
                <a:off x="8327457" y="748721"/>
                <a:ext cx="479899" cy="123701"/>
              </a:xfrm>
              <a:custGeom>
                <a:avLst/>
                <a:gdLst>
                  <a:gd name="connsiteX0" fmla="*/ 2068808 w 2617448"/>
                  <a:gd name="connsiteY0" fmla="*/ 380438 h 674684"/>
                  <a:gd name="connsiteX1" fmla="*/ 2617448 w 2617448"/>
                  <a:gd name="connsiteY1" fmla="*/ 380438 h 674684"/>
                  <a:gd name="connsiteX2" fmla="*/ 2617448 w 2617448"/>
                  <a:gd name="connsiteY2" fmla="*/ 673464 h 674684"/>
                  <a:gd name="connsiteX3" fmla="*/ 2068808 w 2617448"/>
                  <a:gd name="connsiteY3" fmla="*/ 673464 h 674684"/>
                  <a:gd name="connsiteX4" fmla="*/ 1349345 w 2617448"/>
                  <a:gd name="connsiteY4" fmla="*/ 138486 h 674684"/>
                  <a:gd name="connsiteX5" fmla="*/ 1353294 w 2617448"/>
                  <a:gd name="connsiteY5" fmla="*/ 151968 h 674684"/>
                  <a:gd name="connsiteX6" fmla="*/ 1622041 w 2617448"/>
                  <a:gd name="connsiteY6" fmla="*/ 227359 h 674684"/>
                  <a:gd name="connsiteX7" fmla="*/ 1890788 w 2617448"/>
                  <a:gd name="connsiteY7" fmla="*/ 151968 h 674684"/>
                  <a:gd name="connsiteX8" fmla="*/ 1894737 w 2617448"/>
                  <a:gd name="connsiteY8" fmla="*/ 138486 h 674684"/>
                  <a:gd name="connsiteX9" fmla="*/ 1896361 w 2617448"/>
                  <a:gd name="connsiteY9" fmla="*/ 144715 h 674684"/>
                  <a:gd name="connsiteX10" fmla="*/ 1896361 w 2617448"/>
                  <a:gd name="connsiteY10" fmla="*/ 568665 h 674684"/>
                  <a:gd name="connsiteX11" fmla="*/ 1622041 w 2617448"/>
                  <a:gd name="connsiteY11" fmla="*/ 674684 h 674684"/>
                  <a:gd name="connsiteX12" fmla="*/ 1515273 w 2617448"/>
                  <a:gd name="connsiteY12" fmla="*/ 666356 h 674684"/>
                  <a:gd name="connsiteX13" fmla="*/ 1347721 w 2617448"/>
                  <a:gd name="connsiteY13" fmla="*/ 568665 h 674684"/>
                  <a:gd name="connsiteX14" fmla="*/ 1347721 w 2617448"/>
                  <a:gd name="connsiteY14" fmla="*/ 144715 h 674684"/>
                  <a:gd name="connsiteX15" fmla="*/ 2068808 w 2617448"/>
                  <a:gd name="connsiteY15" fmla="*/ 0 h 674684"/>
                  <a:gd name="connsiteX16" fmla="*/ 2617448 w 2617448"/>
                  <a:gd name="connsiteY16" fmla="*/ 0 h 674684"/>
                  <a:gd name="connsiteX17" fmla="*/ 2617448 w 2617448"/>
                  <a:gd name="connsiteY17" fmla="*/ 324360 h 674684"/>
                  <a:gd name="connsiteX18" fmla="*/ 2068808 w 2617448"/>
                  <a:gd name="connsiteY18" fmla="*/ 324360 h 674684"/>
                  <a:gd name="connsiteX19" fmla="*/ 1622041 w 2617448"/>
                  <a:gd name="connsiteY19" fmla="*/ 0 h 674684"/>
                  <a:gd name="connsiteX20" fmla="*/ 1890787 w 2617448"/>
                  <a:gd name="connsiteY20" fmla="*/ 84646 h 674684"/>
                  <a:gd name="connsiteX21" fmla="*/ 1894737 w 2617448"/>
                  <a:gd name="connsiteY21" fmla="*/ 99790 h 674684"/>
                  <a:gd name="connsiteX22" fmla="*/ 1890788 w 2617448"/>
                  <a:gd name="connsiteY22" fmla="*/ 113272 h 674684"/>
                  <a:gd name="connsiteX23" fmla="*/ 1622041 w 2617448"/>
                  <a:gd name="connsiteY23" fmla="*/ 188663 h 674684"/>
                  <a:gd name="connsiteX24" fmla="*/ 1353294 w 2617448"/>
                  <a:gd name="connsiteY24" fmla="*/ 113272 h 674684"/>
                  <a:gd name="connsiteX25" fmla="*/ 1349345 w 2617448"/>
                  <a:gd name="connsiteY25" fmla="*/ 99790 h 674684"/>
                  <a:gd name="connsiteX26" fmla="*/ 1353295 w 2617448"/>
                  <a:gd name="connsiteY26" fmla="*/ 84646 h 674684"/>
                  <a:gd name="connsiteX27" fmla="*/ 1622041 w 2617448"/>
                  <a:gd name="connsiteY27" fmla="*/ 0 h 674684"/>
                  <a:gd name="connsiteX28" fmla="*/ 654731 w 2617448"/>
                  <a:gd name="connsiteY28" fmla="*/ 0 h 674684"/>
                  <a:gd name="connsiteX29" fmla="*/ 1203371 w 2617448"/>
                  <a:gd name="connsiteY29" fmla="*/ 0 h 674684"/>
                  <a:gd name="connsiteX30" fmla="*/ 1203371 w 2617448"/>
                  <a:gd name="connsiteY30" fmla="*/ 673464 h 674684"/>
                  <a:gd name="connsiteX31" fmla="*/ 654731 w 2617448"/>
                  <a:gd name="connsiteY31" fmla="*/ 673464 h 674684"/>
                  <a:gd name="connsiteX32" fmla="*/ 0 w 2617448"/>
                  <a:gd name="connsiteY32" fmla="*/ 0 h 674684"/>
                  <a:gd name="connsiteX33" fmla="*/ 548640 w 2617448"/>
                  <a:gd name="connsiteY33" fmla="*/ 0 h 674684"/>
                  <a:gd name="connsiteX34" fmla="*/ 548640 w 2617448"/>
                  <a:gd name="connsiteY34" fmla="*/ 673464 h 674684"/>
                  <a:gd name="connsiteX35" fmla="*/ 0 w 2617448"/>
                  <a:gd name="connsiteY35" fmla="*/ 673464 h 67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7448" h="674684">
                    <a:moveTo>
                      <a:pt x="2068808" y="380438"/>
                    </a:moveTo>
                    <a:lnTo>
                      <a:pt x="2617448" y="380438"/>
                    </a:lnTo>
                    <a:lnTo>
                      <a:pt x="2617448" y="673464"/>
                    </a:lnTo>
                    <a:lnTo>
                      <a:pt x="2068808" y="673464"/>
                    </a:lnTo>
                    <a:close/>
                    <a:moveTo>
                      <a:pt x="1349345" y="138486"/>
                    </a:moveTo>
                    <a:lnTo>
                      <a:pt x="1353294" y="151968"/>
                    </a:lnTo>
                    <a:cubicBezTo>
                      <a:pt x="1378874" y="194994"/>
                      <a:pt x="1489476" y="227359"/>
                      <a:pt x="1622041" y="227359"/>
                    </a:cubicBezTo>
                    <a:cubicBezTo>
                      <a:pt x="1754606" y="227359"/>
                      <a:pt x="1865209" y="194994"/>
                      <a:pt x="1890788" y="151968"/>
                    </a:cubicBezTo>
                    <a:lnTo>
                      <a:pt x="1894737" y="138486"/>
                    </a:lnTo>
                    <a:lnTo>
                      <a:pt x="1896361" y="144715"/>
                    </a:lnTo>
                    <a:lnTo>
                      <a:pt x="1896361" y="568665"/>
                    </a:lnTo>
                    <a:cubicBezTo>
                      <a:pt x="1896361" y="627240"/>
                      <a:pt x="1773521" y="674684"/>
                      <a:pt x="1622041" y="674684"/>
                    </a:cubicBezTo>
                    <a:cubicBezTo>
                      <a:pt x="1584171" y="674684"/>
                      <a:pt x="1548091" y="671719"/>
                      <a:pt x="1515273" y="666356"/>
                    </a:cubicBezTo>
                    <a:cubicBezTo>
                      <a:pt x="1416819" y="650266"/>
                      <a:pt x="1347721" y="612596"/>
                      <a:pt x="1347721" y="568665"/>
                    </a:cubicBezTo>
                    <a:lnTo>
                      <a:pt x="1347721" y="144715"/>
                    </a:lnTo>
                    <a:close/>
                    <a:moveTo>
                      <a:pt x="2068808" y="0"/>
                    </a:moveTo>
                    <a:lnTo>
                      <a:pt x="2617448" y="0"/>
                    </a:lnTo>
                    <a:lnTo>
                      <a:pt x="2617448" y="324360"/>
                    </a:lnTo>
                    <a:lnTo>
                      <a:pt x="2068808" y="324360"/>
                    </a:lnTo>
                    <a:close/>
                    <a:moveTo>
                      <a:pt x="1622041" y="0"/>
                    </a:moveTo>
                    <a:cubicBezTo>
                      <a:pt x="1754586" y="0"/>
                      <a:pt x="1865204" y="36324"/>
                      <a:pt x="1890787" y="84646"/>
                    </a:cubicBezTo>
                    <a:lnTo>
                      <a:pt x="1894737" y="99790"/>
                    </a:lnTo>
                    <a:lnTo>
                      <a:pt x="1890788" y="113272"/>
                    </a:lnTo>
                    <a:cubicBezTo>
                      <a:pt x="1865209" y="156298"/>
                      <a:pt x="1754606" y="188663"/>
                      <a:pt x="1622041" y="188663"/>
                    </a:cubicBezTo>
                    <a:cubicBezTo>
                      <a:pt x="1489476" y="188663"/>
                      <a:pt x="1378874" y="156298"/>
                      <a:pt x="1353294" y="113272"/>
                    </a:cubicBezTo>
                    <a:lnTo>
                      <a:pt x="1349345" y="99790"/>
                    </a:lnTo>
                    <a:lnTo>
                      <a:pt x="1353295" y="84646"/>
                    </a:lnTo>
                    <a:cubicBezTo>
                      <a:pt x="1378879" y="36324"/>
                      <a:pt x="1489497" y="0"/>
                      <a:pt x="1622041" y="0"/>
                    </a:cubicBezTo>
                    <a:close/>
                    <a:moveTo>
                      <a:pt x="654731" y="0"/>
                    </a:moveTo>
                    <a:lnTo>
                      <a:pt x="1203371" y="0"/>
                    </a:lnTo>
                    <a:lnTo>
                      <a:pt x="1203371" y="673464"/>
                    </a:lnTo>
                    <a:lnTo>
                      <a:pt x="654731" y="673464"/>
                    </a:lnTo>
                    <a:close/>
                    <a:moveTo>
                      <a:pt x="0" y="0"/>
                    </a:moveTo>
                    <a:lnTo>
                      <a:pt x="548640" y="0"/>
                    </a:lnTo>
                    <a:lnTo>
                      <a:pt x="548640" y="673464"/>
                    </a:lnTo>
                    <a:lnTo>
                      <a:pt x="0" y="6734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D13AC419-1946-4608-8BEF-419A5C70420E}"/>
                  </a:ext>
                </a:extLst>
              </p:cNvPr>
              <p:cNvSpPr/>
              <p:nvPr/>
            </p:nvSpPr>
            <p:spPr>
              <a:xfrm>
                <a:off x="8033573" y="799461"/>
                <a:ext cx="129649" cy="679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cxnSp>
        <p:nvCxnSpPr>
          <p:cNvPr id="118" name="Connector: Elbow 117">
            <a:extLst>
              <a:ext uri="{FF2B5EF4-FFF2-40B4-BE49-F238E27FC236}">
                <a16:creationId xmlns:a16="http://schemas.microsoft.com/office/drawing/2014/main" id="{F360EE19-3052-4F5D-97B3-B89C5016AAE2}"/>
              </a:ext>
            </a:extLst>
          </p:cNvPr>
          <p:cNvCxnSpPr>
            <a:cxnSpLocks/>
            <a:stCxn id="127" idx="3"/>
            <a:endCxn id="131" idx="1"/>
          </p:cNvCxnSpPr>
          <p:nvPr/>
        </p:nvCxnSpPr>
        <p:spPr>
          <a:xfrm flipV="1">
            <a:off x="6926604" y="1949076"/>
            <a:ext cx="873954" cy="1600850"/>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19" name="Connector: Elbow 118">
            <a:extLst>
              <a:ext uri="{FF2B5EF4-FFF2-40B4-BE49-F238E27FC236}">
                <a16:creationId xmlns:a16="http://schemas.microsoft.com/office/drawing/2014/main" id="{82637DA8-6917-4640-8F40-6FE7D0789170}"/>
              </a:ext>
            </a:extLst>
          </p:cNvPr>
          <p:cNvCxnSpPr>
            <a:cxnSpLocks/>
          </p:cNvCxnSpPr>
          <p:nvPr/>
        </p:nvCxnSpPr>
        <p:spPr>
          <a:xfrm rot="10800000">
            <a:off x="1054422" y="4142350"/>
            <a:ext cx="6476098" cy="2032020"/>
          </a:xfrm>
          <a:prstGeom prst="bentConnector3">
            <a:avLst>
              <a:gd name="adj1" fmla="val 100060"/>
            </a:avLst>
          </a:prstGeom>
          <a:noFill/>
          <a:ln w="19050" cap="flat" cmpd="sng" algn="ctr">
            <a:solidFill>
              <a:schemeClr val="accent1"/>
            </a:solidFill>
            <a:prstDash val="sysDash"/>
            <a:headEnd type="none" w="med" len="med"/>
            <a:tailEnd type="triangle" w="med" len="med"/>
          </a:ln>
          <a:effectLst/>
        </p:spPr>
      </p:cxnSp>
      <p:pic>
        <p:nvPicPr>
          <p:cNvPr id="120" name="Graphic 119">
            <a:extLst>
              <a:ext uri="{FF2B5EF4-FFF2-40B4-BE49-F238E27FC236}">
                <a16:creationId xmlns:a16="http://schemas.microsoft.com/office/drawing/2014/main" id="{407C9934-1454-4314-B5D3-3D3BF83083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86433" y="5936243"/>
            <a:ext cx="476250" cy="476250"/>
          </a:xfrm>
          <a:prstGeom prst="rect">
            <a:avLst/>
          </a:prstGeom>
        </p:spPr>
      </p:pic>
      <p:cxnSp>
        <p:nvCxnSpPr>
          <p:cNvPr id="121" name="Connector: Elbow 120">
            <a:extLst>
              <a:ext uri="{FF2B5EF4-FFF2-40B4-BE49-F238E27FC236}">
                <a16:creationId xmlns:a16="http://schemas.microsoft.com/office/drawing/2014/main" id="{B4E65716-EE59-4C27-BD21-5F8C4F26447F}"/>
              </a:ext>
            </a:extLst>
          </p:cNvPr>
          <p:cNvCxnSpPr>
            <a:cxnSpLocks/>
            <a:endCxn id="120" idx="3"/>
          </p:cNvCxnSpPr>
          <p:nvPr/>
        </p:nvCxnSpPr>
        <p:spPr>
          <a:xfrm rot="10800000" flipV="1">
            <a:off x="8062683" y="6007978"/>
            <a:ext cx="586536" cy="166389"/>
          </a:xfrm>
          <a:prstGeom prst="bentConnector3">
            <a:avLst>
              <a:gd name="adj1" fmla="val 1408"/>
            </a:avLst>
          </a:prstGeom>
          <a:noFill/>
          <a:ln w="19050" cap="flat" cmpd="sng" algn="ctr">
            <a:solidFill>
              <a:schemeClr val="accent1"/>
            </a:solidFill>
            <a:prstDash val="sysDash"/>
            <a:headEnd type="none" w="med" len="med"/>
            <a:tailEnd type="triangle" w="med" len="med"/>
          </a:ln>
          <a:effectLst/>
        </p:spPr>
      </p:cxnSp>
      <p:sp>
        <p:nvSpPr>
          <p:cNvPr id="122" name="Shape 101">
            <a:extLst>
              <a:ext uri="{FF2B5EF4-FFF2-40B4-BE49-F238E27FC236}">
                <a16:creationId xmlns:a16="http://schemas.microsoft.com/office/drawing/2014/main" id="{F18B0D09-52EB-4F9A-876D-38DEF0D954AE}"/>
              </a:ext>
            </a:extLst>
          </p:cNvPr>
          <p:cNvSpPr txBox="1"/>
          <p:nvPr/>
        </p:nvSpPr>
        <p:spPr>
          <a:xfrm>
            <a:off x="7109956" y="6408579"/>
            <a:ext cx="1606532" cy="303046"/>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Azure Container</a:t>
            </a:r>
          </a:p>
          <a:p>
            <a:pPr algn="ctr" defTabSz="932418">
              <a:defRPr/>
            </a:pPr>
            <a:r>
              <a:rPr lang="en-US" sz="1050" kern="0">
                <a:solidFill>
                  <a:srgbClr val="000000"/>
                </a:solidFill>
                <a:latin typeface="Segoe UI"/>
                <a:cs typeface="Segoe UI Semibold" panose="020B0702040204020203" pitchFamily="34" charset="0"/>
                <a:sym typeface="Calibri"/>
              </a:rPr>
              <a:t>Registry</a:t>
            </a:r>
          </a:p>
        </p:txBody>
      </p:sp>
      <p:grpSp>
        <p:nvGrpSpPr>
          <p:cNvPr id="123" name="Group 122">
            <a:extLst>
              <a:ext uri="{FF2B5EF4-FFF2-40B4-BE49-F238E27FC236}">
                <a16:creationId xmlns:a16="http://schemas.microsoft.com/office/drawing/2014/main" id="{B1B84F67-DA47-4617-8773-0D0DD150928F}"/>
              </a:ext>
            </a:extLst>
          </p:cNvPr>
          <p:cNvGrpSpPr/>
          <p:nvPr/>
        </p:nvGrpSpPr>
        <p:grpSpPr>
          <a:xfrm>
            <a:off x="5160445" y="3176718"/>
            <a:ext cx="2025892" cy="909779"/>
            <a:chOff x="4876736" y="3385413"/>
            <a:chExt cx="2025892" cy="909779"/>
          </a:xfrm>
        </p:grpSpPr>
        <p:sp>
          <p:nvSpPr>
            <p:cNvPr id="124" name="Shape 101">
              <a:extLst>
                <a:ext uri="{FF2B5EF4-FFF2-40B4-BE49-F238E27FC236}">
                  <a16:creationId xmlns:a16="http://schemas.microsoft.com/office/drawing/2014/main" id="{5562DD5A-D922-43A7-911A-5A9BD08E29BE}"/>
                </a:ext>
              </a:extLst>
            </p:cNvPr>
            <p:cNvSpPr txBox="1"/>
            <p:nvPr/>
          </p:nvSpPr>
          <p:spPr>
            <a:xfrm>
              <a:off x="5441748" y="3987907"/>
              <a:ext cx="146088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Time Series </a:t>
              </a:r>
            </a:p>
            <a:p>
              <a:pPr algn="ctr" defTabSz="932418">
                <a:defRPr/>
              </a:pPr>
              <a:r>
                <a:rPr lang="en-US" sz="1050" kern="0">
                  <a:solidFill>
                    <a:srgbClr val="000000"/>
                  </a:solidFill>
                  <a:latin typeface="Segoe UI"/>
                  <a:cs typeface="Segoe UI Semibold" panose="020B0702040204020203" pitchFamily="34" charset="0"/>
                  <a:sym typeface="Calibri"/>
                </a:rPr>
                <a:t>Insight</a:t>
              </a:r>
            </a:p>
          </p:txBody>
        </p:sp>
        <p:sp>
          <p:nvSpPr>
            <p:cNvPr id="125" name="Oval 124">
              <a:extLst>
                <a:ext uri="{FF2B5EF4-FFF2-40B4-BE49-F238E27FC236}">
                  <a16:creationId xmlns:a16="http://schemas.microsoft.com/office/drawing/2014/main" id="{65F4ED2B-C47B-4A7A-8364-FE60550710C7}"/>
                </a:ext>
              </a:extLst>
            </p:cNvPr>
            <p:cNvSpPr/>
            <p:nvPr/>
          </p:nvSpPr>
          <p:spPr>
            <a:xfrm>
              <a:off x="5078017" y="3385413"/>
              <a:ext cx="693656" cy="69365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6" name="Group 125">
              <a:extLst>
                <a:ext uri="{FF2B5EF4-FFF2-40B4-BE49-F238E27FC236}">
                  <a16:creationId xmlns:a16="http://schemas.microsoft.com/office/drawing/2014/main" id="{A4F2477C-0F3F-4297-9DFC-FFAA74D0DF8F}"/>
                </a:ext>
              </a:extLst>
            </p:cNvPr>
            <p:cNvGrpSpPr/>
            <p:nvPr/>
          </p:nvGrpSpPr>
          <p:grpSpPr>
            <a:xfrm>
              <a:off x="4876736" y="3519413"/>
              <a:ext cx="1766159" cy="775779"/>
              <a:chOff x="1856756" y="4488308"/>
              <a:chExt cx="1766159" cy="775779"/>
            </a:xfrm>
            <a:noFill/>
          </p:grpSpPr>
          <p:pic>
            <p:nvPicPr>
              <p:cNvPr id="127" name="Picture 126" descr="A close up of a sign&#10;&#10;Description generated with high confidence">
                <a:extLst>
                  <a:ext uri="{FF2B5EF4-FFF2-40B4-BE49-F238E27FC236}">
                    <a16:creationId xmlns:a16="http://schemas.microsoft.com/office/drawing/2014/main" id="{324570AA-0A3F-4DFA-9F7E-25CB7F3C383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11646" y="4488308"/>
                <a:ext cx="911269" cy="478416"/>
              </a:xfrm>
              <a:prstGeom prst="rect">
                <a:avLst/>
              </a:prstGeom>
              <a:grpFill/>
            </p:spPr>
          </p:pic>
          <p:sp>
            <p:nvSpPr>
              <p:cNvPr id="128" name="TextBox 127">
                <a:extLst>
                  <a:ext uri="{FF2B5EF4-FFF2-40B4-BE49-F238E27FC236}">
                    <a16:creationId xmlns:a16="http://schemas.microsoft.com/office/drawing/2014/main" id="{CC11CCAC-FC7F-4DDF-B1A5-14A4C03CD0A4}"/>
                  </a:ext>
                </a:extLst>
              </p:cNvPr>
              <p:cNvSpPr txBox="1"/>
              <p:nvPr/>
            </p:nvSpPr>
            <p:spPr>
              <a:xfrm>
                <a:off x="1856756" y="5033255"/>
                <a:ext cx="1112137" cy="230832"/>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a:ln>
                    <a:noFill/>
                  </a:ln>
                  <a:solidFill>
                    <a:srgbClr val="0070C0"/>
                  </a:solidFill>
                  <a:effectLst/>
                  <a:uLnTx/>
                  <a:uFillTx/>
                  <a:latin typeface="Calibri" panose="020F0502020204030204"/>
                  <a:ea typeface="+mn-ea"/>
                  <a:cs typeface="+mn-cs"/>
                </a:endParaRPr>
              </a:p>
            </p:txBody>
          </p:sp>
        </p:grpSp>
      </p:grpSp>
      <p:sp>
        <p:nvSpPr>
          <p:cNvPr id="129" name="Rectangle 128">
            <a:extLst>
              <a:ext uri="{FF2B5EF4-FFF2-40B4-BE49-F238E27FC236}">
                <a16:creationId xmlns:a16="http://schemas.microsoft.com/office/drawing/2014/main" id="{1A2D5DF7-B4B3-4DF5-B462-7130E66BAEC4}"/>
              </a:ext>
            </a:extLst>
          </p:cNvPr>
          <p:cNvSpPr/>
          <p:nvPr/>
        </p:nvSpPr>
        <p:spPr>
          <a:xfrm>
            <a:off x="1039851" y="6183516"/>
            <a:ext cx="1688284" cy="246221"/>
          </a:xfrm>
          <a:prstGeom prst="rect">
            <a:avLst/>
          </a:prstGeom>
        </p:spPr>
        <p:txBody>
          <a:bodyPr wrap="none">
            <a:spAutoFit/>
          </a:bodyPr>
          <a:lstStyle/>
          <a:p>
            <a:pPr lvl="0" algn="ctr" defTabSz="932418">
              <a:defRPr/>
            </a:pPr>
            <a:r>
              <a:rPr lang="en-US" sz="1000" kern="0">
                <a:solidFill>
                  <a:srgbClr val="0078D7"/>
                </a:solidFill>
                <a:latin typeface="Segoe UI Semibold" panose="020B0702040204020203" pitchFamily="34" charset="0"/>
                <a:cs typeface="Segoe UI Semibold" panose="020B0702040204020203" pitchFamily="34" charset="0"/>
                <a:sym typeface="Calibri"/>
              </a:rPr>
              <a:t>Model Publishing to Edge</a:t>
            </a:r>
          </a:p>
        </p:txBody>
      </p:sp>
      <p:sp>
        <p:nvSpPr>
          <p:cNvPr id="131" name="Rectangle: Rounded Corners 91">
            <a:extLst>
              <a:ext uri="{FF2B5EF4-FFF2-40B4-BE49-F238E27FC236}">
                <a16:creationId xmlns:a16="http://schemas.microsoft.com/office/drawing/2014/main" id="{FEF56FCD-C5CA-43A2-B16F-F359389848B4}"/>
              </a:ext>
            </a:extLst>
          </p:cNvPr>
          <p:cNvSpPr/>
          <p:nvPr/>
        </p:nvSpPr>
        <p:spPr bwMode="auto">
          <a:xfrm>
            <a:off x="7800558" y="1568190"/>
            <a:ext cx="2733223" cy="761771"/>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18D6BAF2-DB1A-4D85-8A99-9C1115F982EA}"/>
              </a:ext>
            </a:extLst>
          </p:cNvPr>
          <p:cNvSpPr txBox="1"/>
          <p:nvPr/>
        </p:nvSpPr>
        <p:spPr>
          <a:xfrm>
            <a:off x="7825762" y="1570522"/>
            <a:ext cx="2608105" cy="153888"/>
          </a:xfrm>
          <a:prstGeom prst="rect">
            <a:avLst/>
          </a:prstGeom>
          <a:noFill/>
          <a:ln>
            <a:noFill/>
          </a:ln>
        </p:spPr>
        <p:txBody>
          <a:bodyPr wrap="square" lIns="0" tIns="0" rIns="0" bIns="0" anchor="t" anchorCtr="0">
            <a:spAutoFit/>
          </a:bodyPr>
          <a:lstStyle/>
          <a:p>
            <a:pPr algn="ctr" defTabSz="932418">
              <a:defRPr/>
            </a:pPr>
            <a:r>
              <a:rPr lang="en-US" sz="1000" kern="0">
                <a:solidFill>
                  <a:srgbClr val="0078D7"/>
                </a:solidFill>
                <a:latin typeface="Segoe UI Semibold" panose="020B0702040204020203" pitchFamily="34" charset="0"/>
                <a:cs typeface="Segoe UI Semibold" panose="020B0702040204020203" pitchFamily="34" charset="0"/>
                <a:sym typeface="Calibri"/>
              </a:rPr>
              <a:t>Mobile and Desktop GIS Interfaces</a:t>
            </a:r>
          </a:p>
        </p:txBody>
      </p:sp>
      <p:pic>
        <p:nvPicPr>
          <p:cNvPr id="133" name="Graphic 132" descr="ddd">
            <a:extLst>
              <a:ext uri="{FF2B5EF4-FFF2-40B4-BE49-F238E27FC236}">
                <a16:creationId xmlns:a16="http://schemas.microsoft.com/office/drawing/2014/main" id="{A2B6AF34-9406-4F15-A67B-6ABBC26FDC0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20058" y="1880835"/>
            <a:ext cx="487348" cy="487348"/>
          </a:xfrm>
          <a:prstGeom prst="rect">
            <a:avLst/>
          </a:prstGeom>
        </p:spPr>
      </p:pic>
      <p:sp>
        <p:nvSpPr>
          <p:cNvPr id="134" name="Shape 101">
            <a:extLst>
              <a:ext uri="{FF2B5EF4-FFF2-40B4-BE49-F238E27FC236}">
                <a16:creationId xmlns:a16="http://schemas.microsoft.com/office/drawing/2014/main" id="{3603E081-ED8F-441C-82B6-1DC30F5B4671}"/>
              </a:ext>
            </a:extLst>
          </p:cNvPr>
          <p:cNvSpPr txBox="1"/>
          <p:nvPr/>
        </p:nvSpPr>
        <p:spPr>
          <a:xfrm>
            <a:off x="4478277" y="2434693"/>
            <a:ext cx="146088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Digital Twin</a:t>
            </a:r>
          </a:p>
        </p:txBody>
      </p:sp>
      <p:cxnSp>
        <p:nvCxnSpPr>
          <p:cNvPr id="135" name="Straight Connector 134">
            <a:extLst>
              <a:ext uri="{FF2B5EF4-FFF2-40B4-BE49-F238E27FC236}">
                <a16:creationId xmlns:a16="http://schemas.microsoft.com/office/drawing/2014/main" id="{B2C203D2-73C2-4388-93E2-DF620A76F674}"/>
              </a:ext>
            </a:extLst>
          </p:cNvPr>
          <p:cNvCxnSpPr>
            <a:cxnSpLocks/>
          </p:cNvCxnSpPr>
          <p:nvPr/>
        </p:nvCxnSpPr>
        <p:spPr>
          <a:xfrm flipV="1">
            <a:off x="3899563" y="3523103"/>
            <a:ext cx="927305" cy="8044"/>
          </a:xfrm>
          <a:prstGeom prst="line">
            <a:avLst/>
          </a:prstGeom>
          <a:noFill/>
          <a:ln w="19050" cap="flat" cmpd="sng" algn="ctr">
            <a:solidFill>
              <a:schemeClr val="accent1"/>
            </a:solidFill>
            <a:prstDash val="sysDash"/>
            <a:headEnd type="none" w="med" len="med"/>
            <a:tailEnd type="triangle" w="med" len="med"/>
          </a:ln>
          <a:effectLst/>
        </p:spPr>
      </p:cxnSp>
      <p:pic>
        <p:nvPicPr>
          <p:cNvPr id="137" name="Picture 136">
            <a:extLst>
              <a:ext uri="{FF2B5EF4-FFF2-40B4-BE49-F238E27FC236}">
                <a16:creationId xmlns:a16="http://schemas.microsoft.com/office/drawing/2014/main" id="{06C175AD-53F5-4F46-941D-4E94E993C4E1}"/>
              </a:ext>
            </a:extLst>
          </p:cNvPr>
          <p:cNvPicPr>
            <a:picLocks noChangeAspect="1"/>
          </p:cNvPicPr>
          <p:nvPr/>
        </p:nvPicPr>
        <p:blipFill>
          <a:blip r:embed="rId16">
            <a:clrChange>
              <a:clrFrom>
                <a:srgbClr val="FFFFFF"/>
              </a:clrFrom>
              <a:clrTo>
                <a:srgbClr val="FFFFFF">
                  <a:alpha val="0"/>
                </a:srgbClr>
              </a:clrTo>
            </a:clrChange>
            <a:alphaModFix/>
          </a:blip>
          <a:stretch>
            <a:fillRect/>
          </a:stretch>
        </p:blipFill>
        <p:spPr>
          <a:xfrm>
            <a:off x="3136308" y="1880835"/>
            <a:ext cx="570748" cy="580880"/>
          </a:xfrm>
          <a:prstGeom prst="rect">
            <a:avLst/>
          </a:prstGeom>
          <a:solidFill>
            <a:srgbClr val="FFFFFF">
              <a:alpha val="0"/>
            </a:srgbClr>
          </a:solidFill>
        </p:spPr>
      </p:pic>
      <p:sp>
        <p:nvSpPr>
          <p:cNvPr id="138" name="TextBox 137">
            <a:extLst>
              <a:ext uri="{FF2B5EF4-FFF2-40B4-BE49-F238E27FC236}">
                <a16:creationId xmlns:a16="http://schemas.microsoft.com/office/drawing/2014/main" id="{357B3BE9-692C-4355-BC91-05B0194B7396}"/>
              </a:ext>
            </a:extLst>
          </p:cNvPr>
          <p:cNvSpPr txBox="1"/>
          <p:nvPr/>
        </p:nvSpPr>
        <p:spPr>
          <a:xfrm>
            <a:off x="2844398" y="2452238"/>
            <a:ext cx="1189303" cy="369332"/>
          </a:xfrm>
          <a:prstGeom prst="rect">
            <a:avLst/>
          </a:prstGeom>
          <a:noFill/>
        </p:spPr>
        <p:txBody>
          <a:bodyPr wrap="square" rtlCol="0">
            <a:spAutoFit/>
          </a:bodyPr>
          <a:lstStyle/>
          <a:p>
            <a:pPr algn="ctr" defTabSz="932418">
              <a:defRPr/>
            </a:pPr>
            <a:r>
              <a:rPr lang="en-US" sz="900" kern="0">
                <a:solidFill>
                  <a:srgbClr val="000000"/>
                </a:solidFill>
                <a:latin typeface="Segoe UI"/>
                <a:cs typeface="Segoe UI Semibold" panose="020B0702040204020203" pitchFamily="34" charset="0"/>
                <a:sym typeface="Calibri"/>
              </a:rPr>
              <a:t>Device Provisioning</a:t>
            </a:r>
          </a:p>
          <a:p>
            <a:pPr algn="ctr" defTabSz="932418">
              <a:defRPr/>
            </a:pPr>
            <a:r>
              <a:rPr lang="en-US" sz="900" kern="0">
                <a:solidFill>
                  <a:srgbClr val="000000"/>
                </a:solidFill>
                <a:latin typeface="Segoe UI"/>
                <a:cs typeface="Segoe UI Semibold" panose="020B0702040204020203" pitchFamily="34" charset="0"/>
                <a:sym typeface="Calibri"/>
              </a:rPr>
              <a:t>Service</a:t>
            </a:r>
          </a:p>
        </p:txBody>
      </p:sp>
      <p:cxnSp>
        <p:nvCxnSpPr>
          <p:cNvPr id="139" name="Straight Connector 138">
            <a:extLst>
              <a:ext uri="{FF2B5EF4-FFF2-40B4-BE49-F238E27FC236}">
                <a16:creationId xmlns:a16="http://schemas.microsoft.com/office/drawing/2014/main" id="{1AF4B22E-4045-42F1-8D08-62B8CED83BC2}"/>
              </a:ext>
            </a:extLst>
          </p:cNvPr>
          <p:cNvCxnSpPr>
            <a:cxnSpLocks/>
            <a:endCxn id="53" idx="0"/>
          </p:cNvCxnSpPr>
          <p:nvPr/>
        </p:nvCxnSpPr>
        <p:spPr>
          <a:xfrm>
            <a:off x="3489504" y="2865042"/>
            <a:ext cx="4604" cy="402517"/>
          </a:xfrm>
          <a:prstGeom prst="line">
            <a:avLst/>
          </a:prstGeom>
          <a:noFill/>
          <a:ln w="19050" cap="flat" cmpd="sng" algn="ctr">
            <a:solidFill>
              <a:schemeClr val="accent1"/>
            </a:solidFill>
            <a:prstDash val="sysDash"/>
            <a:headEnd type="none" w="med" len="med"/>
            <a:tailEnd type="triangle" w="med" len="med"/>
          </a:ln>
          <a:effectLst/>
        </p:spPr>
      </p:cxnSp>
      <p:cxnSp>
        <p:nvCxnSpPr>
          <p:cNvPr id="140" name="Connector: Elbow 139">
            <a:extLst>
              <a:ext uri="{FF2B5EF4-FFF2-40B4-BE49-F238E27FC236}">
                <a16:creationId xmlns:a16="http://schemas.microsoft.com/office/drawing/2014/main" id="{99FA0C63-6D53-4CE4-92E4-663E207A3777}"/>
              </a:ext>
            </a:extLst>
          </p:cNvPr>
          <p:cNvCxnSpPr>
            <a:cxnSpLocks/>
          </p:cNvCxnSpPr>
          <p:nvPr/>
        </p:nvCxnSpPr>
        <p:spPr>
          <a:xfrm rot="10800000" flipV="1">
            <a:off x="1127972" y="2123286"/>
            <a:ext cx="1957609" cy="436181"/>
          </a:xfrm>
          <a:prstGeom prst="bentConnector3">
            <a:avLst>
              <a:gd name="adj1" fmla="val 99743"/>
            </a:avLst>
          </a:prstGeom>
          <a:noFill/>
          <a:ln w="19050" cap="flat" cmpd="sng" algn="ctr">
            <a:solidFill>
              <a:schemeClr val="accent1"/>
            </a:solidFill>
            <a:prstDash val="sysDash"/>
            <a:headEnd type="triangle" w="med" len="med"/>
            <a:tailEnd type="triangle" w="med" len="med"/>
          </a:ln>
          <a:effectLst/>
        </p:spPr>
      </p:cxnSp>
      <p:cxnSp>
        <p:nvCxnSpPr>
          <p:cNvPr id="141" name="Straight Connector 140">
            <a:extLst>
              <a:ext uri="{FF2B5EF4-FFF2-40B4-BE49-F238E27FC236}">
                <a16:creationId xmlns:a16="http://schemas.microsoft.com/office/drawing/2014/main" id="{75991FB9-9649-4224-95DD-5920F4D89CD4}"/>
              </a:ext>
            </a:extLst>
          </p:cNvPr>
          <p:cNvCxnSpPr>
            <a:cxnSpLocks/>
          </p:cNvCxnSpPr>
          <p:nvPr/>
        </p:nvCxnSpPr>
        <p:spPr>
          <a:xfrm flipV="1">
            <a:off x="3899563" y="2493674"/>
            <a:ext cx="927305" cy="749076"/>
          </a:xfrm>
          <a:prstGeom prst="line">
            <a:avLst/>
          </a:prstGeom>
          <a:noFill/>
          <a:ln w="19050" cap="flat" cmpd="sng" algn="ctr">
            <a:solidFill>
              <a:schemeClr val="accent1"/>
            </a:solidFill>
            <a:prstDash val="sysDash"/>
            <a:headEnd type="triangle" w="med" len="med"/>
            <a:tailEnd type="triangle" w="med" len="med"/>
          </a:ln>
          <a:effectLst/>
        </p:spPr>
      </p:cxnSp>
      <p:cxnSp>
        <p:nvCxnSpPr>
          <p:cNvPr id="144" name="Straight Connector 143">
            <a:extLst>
              <a:ext uri="{FF2B5EF4-FFF2-40B4-BE49-F238E27FC236}">
                <a16:creationId xmlns:a16="http://schemas.microsoft.com/office/drawing/2014/main" id="{0C84C06E-3B4C-483E-A5C6-EFC556A33AB3}"/>
              </a:ext>
            </a:extLst>
          </p:cNvPr>
          <p:cNvCxnSpPr>
            <a:cxnSpLocks/>
          </p:cNvCxnSpPr>
          <p:nvPr/>
        </p:nvCxnSpPr>
        <p:spPr>
          <a:xfrm>
            <a:off x="3899563" y="3725921"/>
            <a:ext cx="1400949" cy="1317174"/>
          </a:xfrm>
          <a:prstGeom prst="line">
            <a:avLst/>
          </a:prstGeom>
          <a:noFill/>
          <a:ln w="19050" cap="flat" cmpd="sng" algn="ctr">
            <a:solidFill>
              <a:schemeClr val="accent1"/>
            </a:solidFill>
            <a:prstDash val="sysDash"/>
            <a:headEnd type="none" w="med" len="med"/>
            <a:tailEnd type="triangle" w="med" len="med"/>
          </a:ln>
          <a:effectLst/>
        </p:spPr>
      </p:cxnSp>
      <p:pic>
        <p:nvPicPr>
          <p:cNvPr id="149" name="Picture 148">
            <a:extLst>
              <a:ext uri="{FF2B5EF4-FFF2-40B4-BE49-F238E27FC236}">
                <a16:creationId xmlns:a16="http://schemas.microsoft.com/office/drawing/2014/main" id="{EADDC4C7-75D3-4B44-833C-6F73DB446642}"/>
              </a:ext>
            </a:extLst>
          </p:cNvPr>
          <p:cNvPicPr>
            <a:picLocks noChangeAspect="1"/>
          </p:cNvPicPr>
          <p:nvPr/>
        </p:nvPicPr>
        <p:blipFill>
          <a:blip r:embed="rId17"/>
          <a:stretch>
            <a:fillRect/>
          </a:stretch>
        </p:blipFill>
        <p:spPr>
          <a:xfrm>
            <a:off x="1596596" y="3286717"/>
            <a:ext cx="407123" cy="426206"/>
          </a:xfrm>
          <a:prstGeom prst="rect">
            <a:avLst/>
          </a:prstGeom>
        </p:spPr>
      </p:pic>
      <p:grpSp>
        <p:nvGrpSpPr>
          <p:cNvPr id="157" name="Group 156">
            <a:extLst>
              <a:ext uri="{FF2B5EF4-FFF2-40B4-BE49-F238E27FC236}">
                <a16:creationId xmlns:a16="http://schemas.microsoft.com/office/drawing/2014/main" id="{0E195A56-253E-469C-940F-11F8AD8526B9}"/>
              </a:ext>
            </a:extLst>
          </p:cNvPr>
          <p:cNvGrpSpPr/>
          <p:nvPr/>
        </p:nvGrpSpPr>
        <p:grpSpPr>
          <a:xfrm>
            <a:off x="8923991" y="1781428"/>
            <a:ext cx="552327" cy="515505"/>
            <a:chOff x="8738697" y="1667363"/>
            <a:chExt cx="552327" cy="515505"/>
          </a:xfrm>
        </p:grpSpPr>
        <p:pic>
          <p:nvPicPr>
            <p:cNvPr id="152" name="Picture 151">
              <a:extLst>
                <a:ext uri="{FF2B5EF4-FFF2-40B4-BE49-F238E27FC236}">
                  <a16:creationId xmlns:a16="http://schemas.microsoft.com/office/drawing/2014/main" id="{67A5ADE3-4E71-42EA-B3DB-EE73AF2636F8}"/>
                </a:ext>
              </a:extLst>
            </p:cNvPr>
            <p:cNvPicPr>
              <a:picLocks noChangeAspect="1"/>
            </p:cNvPicPr>
            <p:nvPr/>
          </p:nvPicPr>
          <p:blipFill>
            <a:blip r:embed="rId18"/>
            <a:stretch>
              <a:fillRect/>
            </a:stretch>
          </p:blipFill>
          <p:spPr>
            <a:xfrm>
              <a:off x="8738697" y="1667363"/>
              <a:ext cx="552327" cy="515505"/>
            </a:xfrm>
            <a:prstGeom prst="rect">
              <a:avLst/>
            </a:prstGeom>
          </p:spPr>
        </p:pic>
        <p:pic>
          <p:nvPicPr>
            <p:cNvPr id="151" name="Picture 2" descr="Azure Maps – Funky Business Intelligence - FBI">
              <a:extLst>
                <a:ext uri="{FF2B5EF4-FFF2-40B4-BE49-F238E27FC236}">
                  <a16:creationId xmlns:a16="http://schemas.microsoft.com/office/drawing/2014/main" id="{322970C6-0075-41D5-987B-DE4245022AF1}"/>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33677" r="34169" b="30368"/>
            <a:stretch/>
          </p:blipFill>
          <p:spPr bwMode="auto">
            <a:xfrm>
              <a:off x="8881437" y="1743053"/>
              <a:ext cx="239117" cy="2722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8" name="Group 157">
            <a:extLst>
              <a:ext uri="{FF2B5EF4-FFF2-40B4-BE49-F238E27FC236}">
                <a16:creationId xmlns:a16="http://schemas.microsoft.com/office/drawing/2014/main" id="{05B6CBDB-4F68-4FD3-9E45-713674C86D74}"/>
              </a:ext>
            </a:extLst>
          </p:cNvPr>
          <p:cNvGrpSpPr/>
          <p:nvPr/>
        </p:nvGrpSpPr>
        <p:grpSpPr>
          <a:xfrm>
            <a:off x="8353532" y="1820561"/>
            <a:ext cx="271694" cy="479459"/>
            <a:chOff x="8111764" y="1791715"/>
            <a:chExt cx="271694" cy="479459"/>
          </a:xfrm>
        </p:grpSpPr>
        <p:pic>
          <p:nvPicPr>
            <p:cNvPr id="154" name="Picture 153">
              <a:extLst>
                <a:ext uri="{FF2B5EF4-FFF2-40B4-BE49-F238E27FC236}">
                  <a16:creationId xmlns:a16="http://schemas.microsoft.com/office/drawing/2014/main" id="{4069F686-9EE3-4A04-BF44-CB5055907FC2}"/>
                </a:ext>
              </a:extLst>
            </p:cNvPr>
            <p:cNvPicPr>
              <a:picLocks noChangeAspect="1"/>
            </p:cNvPicPr>
            <p:nvPr/>
          </p:nvPicPr>
          <p:blipFill>
            <a:blip r:embed="rId20"/>
            <a:stretch>
              <a:fillRect/>
            </a:stretch>
          </p:blipFill>
          <p:spPr>
            <a:xfrm>
              <a:off x="8111764" y="1791715"/>
              <a:ext cx="271694" cy="479459"/>
            </a:xfrm>
            <a:prstGeom prst="rect">
              <a:avLst/>
            </a:prstGeom>
          </p:spPr>
        </p:pic>
        <p:pic>
          <p:nvPicPr>
            <p:cNvPr id="156" name="Picture 2" descr="Azure Maps – Funky Business Intelligence - FBI">
              <a:extLst>
                <a:ext uri="{FF2B5EF4-FFF2-40B4-BE49-F238E27FC236}">
                  <a16:creationId xmlns:a16="http://schemas.microsoft.com/office/drawing/2014/main" id="{CDF3B22E-9E5B-4839-ACA9-17C9B70581FA}"/>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33677" r="34169" b="30368"/>
            <a:stretch/>
          </p:blipFill>
          <p:spPr bwMode="auto">
            <a:xfrm>
              <a:off x="8162405" y="1894670"/>
              <a:ext cx="173226" cy="197249"/>
            </a:xfrm>
            <a:prstGeom prst="rect">
              <a:avLst/>
            </a:prstGeom>
            <a:noFill/>
            <a:extLst>
              <a:ext uri="{909E8E84-426E-40DD-AFC4-6F175D3DCCD1}">
                <a14:hiddenFill xmlns:a14="http://schemas.microsoft.com/office/drawing/2010/main">
                  <a:solidFill>
                    <a:srgbClr val="FFFFFF"/>
                  </a:solidFill>
                </a14:hiddenFill>
              </a:ext>
            </a:extLst>
          </p:spPr>
        </p:pic>
      </p:grpSp>
      <p:pic>
        <p:nvPicPr>
          <p:cNvPr id="161" name="Picture 160">
            <a:extLst>
              <a:ext uri="{FF2B5EF4-FFF2-40B4-BE49-F238E27FC236}">
                <a16:creationId xmlns:a16="http://schemas.microsoft.com/office/drawing/2014/main" id="{301BDDA7-6724-4689-AA79-1B680FF5D96C}"/>
              </a:ext>
            </a:extLst>
          </p:cNvPr>
          <p:cNvPicPr>
            <a:picLocks noChangeAspect="1"/>
          </p:cNvPicPr>
          <p:nvPr/>
        </p:nvPicPr>
        <p:blipFill>
          <a:blip r:embed="rId21"/>
          <a:stretch>
            <a:fillRect/>
          </a:stretch>
        </p:blipFill>
        <p:spPr>
          <a:xfrm>
            <a:off x="4879556" y="3289821"/>
            <a:ext cx="702347" cy="556699"/>
          </a:xfrm>
          <a:prstGeom prst="rect">
            <a:avLst/>
          </a:prstGeom>
        </p:spPr>
      </p:pic>
      <p:sp>
        <p:nvSpPr>
          <p:cNvPr id="163" name="Shape 101">
            <a:extLst>
              <a:ext uri="{FF2B5EF4-FFF2-40B4-BE49-F238E27FC236}">
                <a16:creationId xmlns:a16="http://schemas.microsoft.com/office/drawing/2014/main" id="{18AFCFB6-8BBC-4D9C-B511-B147937A910E}"/>
              </a:ext>
            </a:extLst>
          </p:cNvPr>
          <p:cNvSpPr txBox="1"/>
          <p:nvPr/>
        </p:nvSpPr>
        <p:spPr>
          <a:xfrm>
            <a:off x="4527579" y="3797102"/>
            <a:ext cx="146088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Stream </a:t>
            </a:r>
          </a:p>
          <a:p>
            <a:pPr algn="ctr" defTabSz="932418">
              <a:defRPr/>
            </a:pPr>
            <a:r>
              <a:rPr lang="en-US" sz="1050" kern="0">
                <a:solidFill>
                  <a:srgbClr val="000000"/>
                </a:solidFill>
                <a:latin typeface="Segoe UI"/>
                <a:cs typeface="Segoe UI Semibold" panose="020B0702040204020203" pitchFamily="34" charset="0"/>
                <a:sym typeface="Calibri"/>
              </a:rPr>
              <a:t>Analytics</a:t>
            </a:r>
          </a:p>
        </p:txBody>
      </p:sp>
      <p:pic>
        <p:nvPicPr>
          <p:cNvPr id="165" name="Picture 164">
            <a:extLst>
              <a:ext uri="{FF2B5EF4-FFF2-40B4-BE49-F238E27FC236}">
                <a16:creationId xmlns:a16="http://schemas.microsoft.com/office/drawing/2014/main" id="{E841D88A-8FB5-4107-A219-ABD1B6FC352A}"/>
              </a:ext>
            </a:extLst>
          </p:cNvPr>
          <p:cNvPicPr>
            <a:picLocks noChangeAspect="1"/>
          </p:cNvPicPr>
          <p:nvPr/>
        </p:nvPicPr>
        <p:blipFill>
          <a:blip r:embed="rId22"/>
          <a:stretch>
            <a:fillRect/>
          </a:stretch>
        </p:blipFill>
        <p:spPr>
          <a:xfrm>
            <a:off x="5374203" y="5043095"/>
            <a:ext cx="523634" cy="669647"/>
          </a:xfrm>
          <a:prstGeom prst="rect">
            <a:avLst/>
          </a:prstGeom>
        </p:spPr>
      </p:pic>
      <p:cxnSp>
        <p:nvCxnSpPr>
          <p:cNvPr id="167" name="Straight Connector 166">
            <a:extLst>
              <a:ext uri="{FF2B5EF4-FFF2-40B4-BE49-F238E27FC236}">
                <a16:creationId xmlns:a16="http://schemas.microsoft.com/office/drawing/2014/main" id="{E5409DD9-FA50-4A59-A522-8F187E38906E}"/>
              </a:ext>
            </a:extLst>
          </p:cNvPr>
          <p:cNvCxnSpPr>
            <a:cxnSpLocks/>
          </p:cNvCxnSpPr>
          <p:nvPr/>
        </p:nvCxnSpPr>
        <p:spPr>
          <a:xfrm flipV="1">
            <a:off x="5596377" y="3503523"/>
            <a:ext cx="535636" cy="16073"/>
          </a:xfrm>
          <a:prstGeom prst="line">
            <a:avLst/>
          </a:prstGeom>
          <a:noFill/>
          <a:ln w="19050" cap="flat" cmpd="sng" algn="ctr">
            <a:solidFill>
              <a:schemeClr val="accent1"/>
            </a:solidFill>
            <a:prstDash val="sysDash"/>
            <a:headEnd type="none" w="med" len="med"/>
            <a:tailEnd type="triangle" w="med" len="med"/>
          </a:ln>
          <a:effectLst/>
        </p:spPr>
      </p:cxnSp>
      <p:cxnSp>
        <p:nvCxnSpPr>
          <p:cNvPr id="177" name="Straight Connector 176">
            <a:extLst>
              <a:ext uri="{FF2B5EF4-FFF2-40B4-BE49-F238E27FC236}">
                <a16:creationId xmlns:a16="http://schemas.microsoft.com/office/drawing/2014/main" id="{18DADAA9-E154-485B-8227-6F0D3FFE0939}"/>
              </a:ext>
            </a:extLst>
          </p:cNvPr>
          <p:cNvCxnSpPr>
            <a:cxnSpLocks/>
          </p:cNvCxnSpPr>
          <p:nvPr/>
        </p:nvCxnSpPr>
        <p:spPr>
          <a:xfrm flipV="1">
            <a:off x="5336522" y="2557908"/>
            <a:ext cx="588065" cy="649355"/>
          </a:xfrm>
          <a:prstGeom prst="line">
            <a:avLst/>
          </a:prstGeom>
          <a:noFill/>
          <a:ln w="19050" cap="flat" cmpd="sng" algn="ctr">
            <a:solidFill>
              <a:schemeClr val="accent1"/>
            </a:solidFill>
            <a:prstDash val="sysDash"/>
            <a:headEnd type="none" w="med" len="med"/>
            <a:tailEnd type="triangle" w="med" len="med"/>
          </a:ln>
          <a:effectLst/>
        </p:spPr>
      </p:cxnSp>
      <p:sp>
        <p:nvSpPr>
          <p:cNvPr id="181" name="Shape 101">
            <a:extLst>
              <a:ext uri="{FF2B5EF4-FFF2-40B4-BE49-F238E27FC236}">
                <a16:creationId xmlns:a16="http://schemas.microsoft.com/office/drawing/2014/main" id="{7FDA596B-8B9A-4DB1-901C-4BEAA108A88D}"/>
              </a:ext>
            </a:extLst>
          </p:cNvPr>
          <p:cNvSpPr txBox="1"/>
          <p:nvPr/>
        </p:nvSpPr>
        <p:spPr>
          <a:xfrm>
            <a:off x="5518382" y="2359102"/>
            <a:ext cx="1460880" cy="273730"/>
          </a:xfrm>
          <a:prstGeom prst="rect">
            <a:avLst/>
          </a:prstGeom>
          <a:noFill/>
          <a:ln>
            <a:noFill/>
          </a:ln>
        </p:spPr>
        <p:txBody>
          <a:bodyPr wrap="square" lIns="0" tIns="0" rIns="0" bIns="0" anchor="t" anchorCtr="0">
            <a:noAutofit/>
          </a:bodyPr>
          <a:lstStyle/>
          <a:p>
            <a:pPr algn="ctr" defTabSz="932418">
              <a:defRPr/>
            </a:pPr>
            <a:r>
              <a:rPr lang="en-US" sz="1050" kern="0">
                <a:solidFill>
                  <a:srgbClr val="000000"/>
                </a:solidFill>
                <a:latin typeface="Segoe UI"/>
                <a:cs typeface="Segoe UI Semibold" panose="020B0702040204020203" pitchFamily="34" charset="0"/>
                <a:sym typeface="Calibri"/>
              </a:rPr>
              <a:t>Alert Queue</a:t>
            </a:r>
          </a:p>
        </p:txBody>
      </p:sp>
      <p:pic>
        <p:nvPicPr>
          <p:cNvPr id="183" name="Picture 182">
            <a:extLst>
              <a:ext uri="{FF2B5EF4-FFF2-40B4-BE49-F238E27FC236}">
                <a16:creationId xmlns:a16="http://schemas.microsoft.com/office/drawing/2014/main" id="{5413DCFB-7ECD-45E3-80B9-F0EC66E86D2B}"/>
              </a:ext>
            </a:extLst>
          </p:cNvPr>
          <p:cNvPicPr>
            <a:picLocks noChangeAspect="1"/>
          </p:cNvPicPr>
          <p:nvPr/>
        </p:nvPicPr>
        <p:blipFill>
          <a:blip r:embed="rId23"/>
          <a:stretch>
            <a:fillRect/>
          </a:stretch>
        </p:blipFill>
        <p:spPr>
          <a:xfrm>
            <a:off x="6003278" y="1886585"/>
            <a:ext cx="513826" cy="513826"/>
          </a:xfrm>
          <a:prstGeom prst="rect">
            <a:avLst/>
          </a:prstGeom>
        </p:spPr>
      </p:pic>
      <p:grpSp>
        <p:nvGrpSpPr>
          <p:cNvPr id="148" name="Graphic 5" descr="security, camera">
            <a:extLst>
              <a:ext uri="{FF2B5EF4-FFF2-40B4-BE49-F238E27FC236}">
                <a16:creationId xmlns:a16="http://schemas.microsoft.com/office/drawing/2014/main" id="{DA0DBD1B-EB65-4E62-A9BF-27C3F42727D0}"/>
              </a:ext>
            </a:extLst>
          </p:cNvPr>
          <p:cNvGrpSpPr/>
          <p:nvPr/>
        </p:nvGrpSpPr>
        <p:grpSpPr>
          <a:xfrm>
            <a:off x="1377160" y="3043087"/>
            <a:ext cx="447046" cy="348965"/>
            <a:chOff x="9209383" y="4861976"/>
            <a:chExt cx="447046" cy="348965"/>
          </a:xfrm>
        </p:grpSpPr>
        <p:sp>
          <p:nvSpPr>
            <p:cNvPr id="150" name="Freeform: Shape 376">
              <a:extLst>
                <a:ext uri="{FF2B5EF4-FFF2-40B4-BE49-F238E27FC236}">
                  <a16:creationId xmlns:a16="http://schemas.microsoft.com/office/drawing/2014/main" id="{A03E88EA-DC7D-40F5-8F83-3C2D1DB0749B}"/>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endParaRPr lang="en-US"/>
            </a:p>
          </p:txBody>
        </p:sp>
        <p:sp>
          <p:nvSpPr>
            <p:cNvPr id="153" name="Freeform: Shape 377">
              <a:extLst>
                <a:ext uri="{FF2B5EF4-FFF2-40B4-BE49-F238E27FC236}">
                  <a16:creationId xmlns:a16="http://schemas.microsoft.com/office/drawing/2014/main" id="{643492CB-FD26-4365-A572-A66FFDB15EF8}"/>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endParaRPr lang="en-US"/>
            </a:p>
          </p:txBody>
        </p:sp>
        <p:sp>
          <p:nvSpPr>
            <p:cNvPr id="155" name="Freeform: Shape 378">
              <a:extLst>
                <a:ext uri="{FF2B5EF4-FFF2-40B4-BE49-F238E27FC236}">
                  <a16:creationId xmlns:a16="http://schemas.microsoft.com/office/drawing/2014/main" id="{90F40337-167B-462E-AB7D-B9ACEC49B308}"/>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endParaRPr lang="en-US"/>
            </a:p>
          </p:txBody>
        </p:sp>
        <p:sp>
          <p:nvSpPr>
            <p:cNvPr id="159" name="Freeform: Shape 379">
              <a:extLst>
                <a:ext uri="{FF2B5EF4-FFF2-40B4-BE49-F238E27FC236}">
                  <a16:creationId xmlns:a16="http://schemas.microsoft.com/office/drawing/2014/main" id="{0F74DD0A-5C36-4A73-B441-BED5315A540E}"/>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endParaRPr lang="en-US"/>
            </a:p>
          </p:txBody>
        </p:sp>
        <p:sp>
          <p:nvSpPr>
            <p:cNvPr id="160" name="Freeform: Shape 380">
              <a:extLst>
                <a:ext uri="{FF2B5EF4-FFF2-40B4-BE49-F238E27FC236}">
                  <a16:creationId xmlns:a16="http://schemas.microsoft.com/office/drawing/2014/main" id="{3DCFD483-F909-4AF2-999E-63AD10716B7C}"/>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endParaRPr lang="en-US"/>
            </a:p>
          </p:txBody>
        </p:sp>
        <p:sp>
          <p:nvSpPr>
            <p:cNvPr id="162" name="Freeform: Shape 381">
              <a:extLst>
                <a:ext uri="{FF2B5EF4-FFF2-40B4-BE49-F238E27FC236}">
                  <a16:creationId xmlns:a16="http://schemas.microsoft.com/office/drawing/2014/main" id="{B583477E-7277-4FED-BEE5-2580C8868D30}"/>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endParaRPr lang="en-US"/>
            </a:p>
          </p:txBody>
        </p:sp>
      </p:grpSp>
      <p:pic>
        <p:nvPicPr>
          <p:cNvPr id="117" name="Picture 116">
            <a:extLst>
              <a:ext uri="{FF2B5EF4-FFF2-40B4-BE49-F238E27FC236}">
                <a16:creationId xmlns:a16="http://schemas.microsoft.com/office/drawing/2014/main" id="{02EEB63F-CC02-4018-B311-3DDF46CBFC1B}"/>
              </a:ext>
            </a:extLst>
          </p:cNvPr>
          <p:cNvPicPr>
            <a:picLocks noChangeAspect="1"/>
          </p:cNvPicPr>
          <p:nvPr/>
        </p:nvPicPr>
        <p:blipFill>
          <a:blip r:embed="rId24"/>
          <a:stretch>
            <a:fillRect/>
          </a:stretch>
        </p:blipFill>
        <p:spPr>
          <a:xfrm>
            <a:off x="11198405" y="2785848"/>
            <a:ext cx="367892" cy="362987"/>
          </a:xfrm>
          <a:prstGeom prst="rect">
            <a:avLst/>
          </a:prstGeom>
        </p:spPr>
      </p:pic>
      <p:pic>
        <p:nvPicPr>
          <p:cNvPr id="136" name="Picture 135">
            <a:extLst>
              <a:ext uri="{FF2B5EF4-FFF2-40B4-BE49-F238E27FC236}">
                <a16:creationId xmlns:a16="http://schemas.microsoft.com/office/drawing/2014/main" id="{93D679B1-114E-4AE7-8AA3-3FA89B5130E2}"/>
              </a:ext>
            </a:extLst>
          </p:cNvPr>
          <p:cNvPicPr>
            <a:picLocks noChangeAspect="1"/>
          </p:cNvPicPr>
          <p:nvPr/>
        </p:nvPicPr>
        <p:blipFill>
          <a:blip r:embed="rId25"/>
          <a:stretch>
            <a:fillRect/>
          </a:stretch>
        </p:blipFill>
        <p:spPr>
          <a:xfrm>
            <a:off x="11165228" y="3240366"/>
            <a:ext cx="487702" cy="384250"/>
          </a:xfrm>
          <a:prstGeom prst="rect">
            <a:avLst/>
          </a:prstGeom>
        </p:spPr>
      </p:pic>
    </p:spTree>
    <p:extLst>
      <p:ext uri="{BB962C8B-B14F-4D97-AF65-F5344CB8AC3E}">
        <p14:creationId xmlns:p14="http://schemas.microsoft.com/office/powerpoint/2010/main" val="22574150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11.xml><?xml version="1.0" encoding="utf-8"?>
<a:theme xmlns:a="http://schemas.openxmlformats.org/drawingml/2006/main" name="8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4.xml><?xml version="1.0" encoding="utf-8"?>
<a:theme xmlns:a="http://schemas.openxmlformats.org/drawingml/2006/main" name="Light Gray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B8F29FBD-2AAA-42DE-90CA-9903F8061CE9}" vid="{6397B626-E85E-459C-8600-6F194345E104}"/>
    </a:ext>
  </a:extLst>
</a:theme>
</file>

<file path=ppt/theme/theme5.xml><?xml version="1.0" encoding="utf-8"?>
<a:theme xmlns:a="http://schemas.openxmlformats.org/drawingml/2006/main" name="6-52001-28305_GBB Airlift_2020_White">
  <a:themeElements>
    <a:clrScheme name="GBB Airlift_2020">
      <a:dk1>
        <a:srgbClr val="000000"/>
      </a:dk1>
      <a:lt1>
        <a:srgbClr val="FFFFFF"/>
      </a:lt1>
      <a:dk2>
        <a:srgbClr val="243A5E"/>
      </a:dk2>
      <a:lt2>
        <a:srgbClr val="E6E6E6"/>
      </a:lt2>
      <a:accent1>
        <a:srgbClr val="D83B01"/>
      </a:accent1>
      <a:accent2>
        <a:srgbClr val="FF9349"/>
      </a:accent2>
      <a:accent3>
        <a:srgbClr val="50E6FF"/>
      </a:accent3>
      <a:accent4>
        <a:srgbClr val="0078D4"/>
      </a:accent4>
      <a:accent5>
        <a:srgbClr val="243A5E"/>
      </a:accent5>
      <a:accent6>
        <a:srgbClr val="D2D2D2"/>
      </a:accent6>
      <a:hlink>
        <a:srgbClr val="0078D4"/>
      </a:hlink>
      <a:folHlink>
        <a:srgbClr val="D83B01"/>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GBB_Airlift_June_2020_Template_v02  -  Read-Only" id="{F69322DA-208A-4B50-AB34-CE8C1C68A686}" vid="{82F37470-9F47-4790-BC3E-2A90BD0754E7}"/>
    </a:ext>
  </a:extLst>
</a:theme>
</file>

<file path=ppt/theme/theme6.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7.xml><?xml version="1.0" encoding="utf-8"?>
<a:theme xmlns:a="http://schemas.openxmlformats.org/drawingml/2006/main" name="1_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Build 2020 - Azure Digital Twins" id="{3932DFE4-8336-4A73-A1CE-9E11FB6C3AA2}" vid="{49BD4859-4106-4EC0-98E6-13D36C633648}"/>
    </a:ext>
  </a:extLst>
</a:theme>
</file>

<file path=ppt/theme/theme8.xml><?xml version="1.0" encoding="utf-8"?>
<a:theme xmlns:a="http://schemas.openxmlformats.org/drawingml/2006/main" name="WHITE TEMPLATE">
  <a:themeElements>
    <a:clrScheme name="BT - Dk Blue on white - variety">
      <a:dk1>
        <a:srgbClr val="353535"/>
      </a:dk1>
      <a:lt1>
        <a:srgbClr val="FFFFFF"/>
      </a:lt1>
      <a:dk2>
        <a:srgbClr val="002050"/>
      </a:dk2>
      <a:lt2>
        <a:srgbClr val="EAEAEA"/>
      </a:lt2>
      <a:accent1>
        <a:srgbClr val="002050"/>
      </a:accent1>
      <a:accent2>
        <a:srgbClr val="0078D7"/>
      </a:accent2>
      <a:accent3>
        <a:srgbClr val="BAD80A"/>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oT in Healthcare - Initial Readout 09112017.potx" id="{6BA6A923-2E53-47F8-B984-64C132B94D3C}" vid="{B72B99C5-7B62-4838-97FA-3CB9F6C9653D}"/>
    </a:ext>
  </a:extLst>
</a:theme>
</file>

<file path=ppt/theme/theme9.xml><?xml version="1.0" encoding="utf-8"?>
<a:theme xmlns:a="http://schemas.openxmlformats.org/drawingml/2006/main" name="1_EBC">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STS_x0020_Hashtags xmlns="8c8161c3-9079-4b77-bfbd-a8c1293982d1"/>
    <MediaServiceKeyPoints xmlns="8c8161c3-9079-4b77-bfbd-a8c1293982d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D4D3EB12D42DD45A2ED538B1829DBF9" ma:contentTypeVersion="20" ma:contentTypeDescription="Create a new document." ma:contentTypeScope="" ma:versionID="c221a8208b36bb6d21fd361c7fbcf40c">
  <xsd:schema xmlns:xsd="http://www.w3.org/2001/XMLSchema" xmlns:xs="http://www.w3.org/2001/XMLSchema" xmlns:p="http://schemas.microsoft.com/office/2006/metadata/properties" xmlns:ns1="http://schemas.microsoft.com/sharepoint/v3" xmlns:ns3="5d1ffd62-0d66-4ef0-a5f3-194c643f901b" xmlns:ns4="8c8161c3-9079-4b77-bfbd-a8c1293982d1" targetNamespace="http://schemas.microsoft.com/office/2006/metadata/properties" ma:root="true" ma:fieldsID="f036b9ce7400db65d9daa8d42b5f7310" ns1:_="" ns3:_="" ns4:_="">
    <xsd:import namespace="http://schemas.microsoft.com/sharepoint/v3"/>
    <xsd:import namespace="5d1ffd62-0d66-4ef0-a5f3-194c643f901b"/>
    <xsd:import namespace="8c8161c3-9079-4b77-bfbd-a8c1293982d1"/>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1:_ip_UnifiedCompliancePolicyProperties" minOccurs="0"/>
                <xsd:element ref="ns1:_ip_UnifiedCompliancePolicyUIAction" minOccurs="0"/>
                <xsd:element ref="ns4:MediaServiceAutoTags" minOccurs="0"/>
                <xsd:element ref="ns4:MediaServiceLocation" minOccurs="0"/>
                <xsd:element ref="ns4:MediaServiceOCR" minOccurs="0"/>
                <xsd:element ref="ns4:MediaServiceAutoKeyPoints" minOccurs="0"/>
                <xsd:element ref="ns4:MediaServiceKeyPoints" minOccurs="0"/>
                <xsd:element ref="ns4:MediaServiceGenerationTime" minOccurs="0"/>
                <xsd:element ref="ns4:MediaServiceEventHashCode"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description="" ma:hidden="true" ma:internalName="_ip_UnifiedCompliancePolicyProperties">
      <xsd:simpleType>
        <xsd:restriction base="dms:Note"/>
      </xsd:simpleType>
    </xsd:element>
    <xsd:element name="_ip_UnifiedCompliancePolicyUIAction" ma:index="1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1ffd62-0d66-4ef0-a5f3-194c643f90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_STS_x0020_AppliedHashtags" ma:index="17"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c8161c3-9079-4b77-bfbd-a8c1293982d1"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_STS_x0020_Hashtags" ma:index="16" nillable="true" ma:displayName="Hashtags" ma:description="" ma:list="{30d09b73-bb3e-45a9-b866-1311bb1784c0}"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20" nillable="true" ma:displayName="MediaServiceAutoTags" ma:description="" ma:internalName="MediaServiceAutoTags" ma:readOnly="true">
      <xsd:simpleType>
        <xsd:restriction base="dms:Text"/>
      </xsd:simpleType>
    </xsd:element>
    <xsd:element name="MediaServiceLocation" ma:index="21" nillable="true" ma:displayName="MediaServiceLocation" ma:description="" ma:internalName="MediaServiceLocation" ma:readOnly="true">
      <xsd:simpleType>
        <xsd:restriction base="dms:Text"/>
      </xsd:simpleType>
    </xsd:element>
    <xsd:element name="MediaServiceOCR" ma:index="22" nillable="true" ma:displayName="MediaServiceOCR" ma:description="" ma:internalName="MediaServiceOCR" ma:readOnly="true">
      <xsd:simpleType>
        <xsd:restriction base="dms:Note">
          <xsd:maxLength value="255"/>
        </xsd:restriction>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false">
      <xsd:simpleType>
        <xsd:restriction base="dms:Note">
          <xsd:maxLength value="255"/>
        </xsd:restriction>
      </xsd:simpleType>
    </xsd:element>
    <xsd:element name="MediaServiceGenerationTime" ma:index="25" nillable="true" ma:displayName="MediaServiceGenerationTime" ma:hidden="true" ma:internalName="MediaServiceGenerationTime" ma:readOnly="true">
      <xsd:simpleType>
        <xsd:restriction base="dms:Text"/>
      </xsd:simpleType>
    </xsd:element>
    <xsd:element name="MediaServiceEventHashCode" ma:index="26" nillable="true" ma:displayName="MediaServiceEventHashCode" ma:hidden="true" ma:internalName="MediaServiceEventHashCode"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BC76DD-C464-489F-B9BC-33B38F241B85}">
  <ds:schemaRefs>
    <ds:schemaRef ds:uri="http://schemas.microsoft.com/sharepoint/v3/contenttype/forms"/>
  </ds:schemaRefs>
</ds:datastoreItem>
</file>

<file path=customXml/itemProps2.xml><?xml version="1.0" encoding="utf-8"?>
<ds:datastoreItem xmlns:ds="http://schemas.openxmlformats.org/officeDocument/2006/customXml" ds:itemID="{5680DE54-B4D6-41E7-B7F8-8411540444B5}">
  <ds:schemaRefs>
    <ds:schemaRef ds:uri="http://schemas.openxmlformats.org/package/2006/metadata/core-properties"/>
    <ds:schemaRef ds:uri="http://purl.org/dc/dcmitype/"/>
    <ds:schemaRef ds:uri="http://www.w3.org/XML/1998/namespace"/>
    <ds:schemaRef ds:uri="http://schemas.microsoft.com/office/2006/documentManagement/types"/>
    <ds:schemaRef ds:uri="http://purl.org/dc/terms/"/>
    <ds:schemaRef ds:uri="5d1ffd62-0d66-4ef0-a5f3-194c643f901b"/>
    <ds:schemaRef ds:uri="http://schemas.microsoft.com/sharepoint/v3"/>
    <ds:schemaRef ds:uri="http://schemas.microsoft.com/office/2006/metadata/properties"/>
    <ds:schemaRef ds:uri="http://schemas.microsoft.com/office/infopath/2007/PartnerControls"/>
    <ds:schemaRef ds:uri="8c8161c3-9079-4b77-bfbd-a8c1293982d1"/>
    <ds:schemaRef ds:uri="http://purl.org/dc/elements/1.1/"/>
  </ds:schemaRefs>
</ds:datastoreItem>
</file>

<file path=customXml/itemProps3.xml><?xml version="1.0" encoding="utf-8"?>
<ds:datastoreItem xmlns:ds="http://schemas.openxmlformats.org/officeDocument/2006/customXml" ds:itemID="{823F1B4A-DA54-474F-B51C-CEDE7128B7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d1ffd62-0d66-4ef0-a5f3-194c643f901b"/>
    <ds:schemaRef ds:uri="8c8161c3-9079-4b77-bfbd-a8c1293982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72</TotalTime>
  <Words>263</Words>
  <Application>Microsoft Office PowerPoint</Application>
  <PresentationFormat>Widescreen</PresentationFormat>
  <Paragraphs>124</Paragraphs>
  <Slides>8</Slides>
  <Notes>0</Notes>
  <HiddenSlides>1</HiddenSlides>
  <MMClips>0</MMClips>
  <ScaleCrop>false</ScaleCrop>
  <HeadingPairs>
    <vt:vector size="6" baseType="variant">
      <vt:variant>
        <vt:lpstr>Fonts Used</vt:lpstr>
      </vt:variant>
      <vt:variant>
        <vt:i4>9</vt:i4>
      </vt:variant>
      <vt:variant>
        <vt:lpstr>Theme</vt:lpstr>
      </vt:variant>
      <vt:variant>
        <vt:i4>11</vt:i4>
      </vt:variant>
      <vt:variant>
        <vt:lpstr>Slide Titles</vt:lpstr>
      </vt:variant>
      <vt:variant>
        <vt:i4>8</vt:i4>
      </vt:variant>
    </vt:vector>
  </HeadingPairs>
  <TitlesOfParts>
    <vt:vector size="28" baseType="lpstr">
      <vt:lpstr>Arial</vt:lpstr>
      <vt:lpstr>Calibri</vt:lpstr>
      <vt:lpstr>Calibri Light</vt:lpstr>
      <vt:lpstr>Consolas</vt:lpstr>
      <vt:lpstr>Segoe UI</vt:lpstr>
      <vt:lpstr>Segoe UI Light</vt:lpstr>
      <vt:lpstr>Segoe UI Semibold</vt:lpstr>
      <vt:lpstr>Segoe UI Semilight</vt:lpstr>
      <vt:lpstr>Wingdings</vt:lpstr>
      <vt:lpstr>Office Theme</vt:lpstr>
      <vt:lpstr>White Template</vt:lpstr>
      <vt:lpstr>4_WHITE TEMPLATE</vt:lpstr>
      <vt:lpstr>Light Gray Template</vt:lpstr>
      <vt:lpstr>6-52001-28305_GBB Airlift_2020_White</vt:lpstr>
      <vt:lpstr>Black Template</vt:lpstr>
      <vt:lpstr>1_9-51151_Build_Black_Template</vt:lpstr>
      <vt:lpstr>WHITE TEMPLATE</vt:lpstr>
      <vt:lpstr>1_EBC</vt:lpstr>
      <vt:lpstr>5-50195_Microsoft_Build_Template</vt:lpstr>
      <vt:lpstr>8_White Template</vt:lpstr>
      <vt:lpstr>Realtime Vehicle Tracking</vt:lpstr>
      <vt:lpstr>Background to Solution</vt:lpstr>
      <vt:lpstr>Real-time Vehicle Tracking Lab</vt:lpstr>
      <vt:lpstr>Demo</vt:lpstr>
      <vt:lpstr>Real-time Vehicle Tracking – Extending Capabilities</vt:lpstr>
      <vt:lpstr>Real-time Vehicle Tracking Final Architecture</vt:lpstr>
      <vt:lpstr>Going Forward</vt:lpstr>
      <vt:lpstr>Real-time Risk – NOT COMPLETE DO NOT USE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Recommended IoT Reference Architecture</dc:title>
  <dc:creator>Terry Mandin</dc:creator>
  <cp:lastModifiedBy>Tyler Becker</cp:lastModifiedBy>
  <cp:revision>3</cp:revision>
  <dcterms:created xsi:type="dcterms:W3CDTF">2020-12-17T19:55:56Z</dcterms:created>
  <dcterms:modified xsi:type="dcterms:W3CDTF">2021-09-08T19:12:52Z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0x0101006D4D3EB12D42DD45A2ED538B1829DBF9</vt:lpwstr>
  </property>
</Properties>
</file>